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4" r:id="rId1"/>
    <p:sldMasterId id="2147483698" r:id="rId2"/>
    <p:sldMasterId id="2147483686" r:id="rId3"/>
  </p:sldMasterIdLst>
  <p:notesMasterIdLst>
    <p:notesMasterId r:id="rId48"/>
  </p:notesMasterIdLst>
  <p:handoutMasterIdLst>
    <p:handoutMasterId r:id="rId49"/>
  </p:handoutMasterIdLst>
  <p:sldIdLst>
    <p:sldId id="836" r:id="rId4"/>
    <p:sldId id="797" r:id="rId5"/>
    <p:sldId id="830" r:id="rId6"/>
    <p:sldId id="799" r:id="rId7"/>
    <p:sldId id="790" r:id="rId8"/>
    <p:sldId id="805" r:id="rId9"/>
    <p:sldId id="779" r:id="rId10"/>
    <p:sldId id="778" r:id="rId11"/>
    <p:sldId id="780" r:id="rId12"/>
    <p:sldId id="800" r:id="rId13"/>
    <p:sldId id="816" r:id="rId14"/>
    <p:sldId id="815" r:id="rId15"/>
    <p:sldId id="801" r:id="rId16"/>
    <p:sldId id="823" r:id="rId17"/>
    <p:sldId id="265" r:id="rId18"/>
    <p:sldId id="274" r:id="rId19"/>
    <p:sldId id="827" r:id="rId20"/>
    <p:sldId id="833" r:id="rId21"/>
    <p:sldId id="837" r:id="rId22"/>
    <p:sldId id="275" r:id="rId23"/>
    <p:sldId id="263" r:id="rId24"/>
    <p:sldId id="264" r:id="rId25"/>
    <p:sldId id="261" r:id="rId26"/>
    <p:sldId id="802" r:id="rId27"/>
    <p:sldId id="782" r:id="rId28"/>
    <p:sldId id="266" r:id="rId29"/>
    <p:sldId id="808" r:id="rId30"/>
    <p:sldId id="285" r:id="rId31"/>
    <p:sldId id="810" r:id="rId32"/>
    <p:sldId id="807" r:id="rId33"/>
    <p:sldId id="818" r:id="rId34"/>
    <p:sldId id="271" r:id="rId35"/>
    <p:sldId id="278" r:id="rId36"/>
    <p:sldId id="834" r:id="rId37"/>
    <p:sldId id="282" r:id="rId38"/>
    <p:sldId id="803" r:id="rId39"/>
    <p:sldId id="821" r:id="rId40"/>
    <p:sldId id="822" r:id="rId41"/>
    <p:sldId id="288" r:id="rId42"/>
    <p:sldId id="286" r:id="rId43"/>
    <p:sldId id="289" r:id="rId44"/>
    <p:sldId id="838" r:id="rId45"/>
    <p:sldId id="832" r:id="rId46"/>
    <p:sldId id="806" r:id="rId47"/>
  </p:sldIdLst>
  <p:sldSz cx="9906000" cy="6858000" type="A4"/>
  <p:notesSz cx="10234613" cy="7104063"/>
  <p:defaultTextStyle>
    <a:defPPr>
      <a:defRPr lang="en-V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B00"/>
    <a:srgbClr val="FFE45A"/>
    <a:srgbClr val="BF8F00"/>
    <a:srgbClr val="FBFFCA"/>
    <a:srgbClr val="F1CD60"/>
    <a:srgbClr val="E8C65D"/>
    <a:srgbClr val="B4B4B4"/>
    <a:srgbClr val="F0B300"/>
    <a:srgbClr val="F3CF61"/>
    <a:srgbClr val="896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444" autoAdjust="0"/>
    <p:restoredTop sz="96512"/>
  </p:normalViewPr>
  <p:slideViewPr>
    <p:cSldViewPr snapToGrid="0" snapToObjects="1">
      <p:cViewPr varScale="1">
        <p:scale>
          <a:sx n="80" d="100"/>
          <a:sy n="80" d="100"/>
        </p:scale>
        <p:origin x="926" y="53"/>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10064F-378E-3247-9ABF-0CC2CB391EBA}" type="doc">
      <dgm:prSet loTypeId="urn:microsoft.com/office/officeart/2008/layout/NameandTitleOrganizationalChart" loCatId="" qsTypeId="urn:microsoft.com/office/officeart/2005/8/quickstyle/simple3" qsCatId="simple" csTypeId="urn:microsoft.com/office/officeart/2005/8/colors/accent4_5" csCatId="accent4" phldr="1"/>
      <dgm:spPr/>
      <dgm:t>
        <a:bodyPr/>
        <a:lstStyle/>
        <a:p>
          <a:endParaRPr lang="en-US"/>
        </a:p>
      </dgm:t>
    </dgm:pt>
    <dgm:pt modelId="{58B36D51-9443-D840-ADCC-687C289BED86}">
      <dgm:prSet phldrT="[Text]" custT="1"/>
      <dgm:spPr>
        <a:gradFill flip="none" rotWithShape="1">
          <a:gsLst>
            <a:gs pos="0">
              <a:srgbClr val="FFC000"/>
            </a:gs>
            <a:gs pos="32000">
              <a:schemeClr val="accent4">
                <a:lumMod val="71128"/>
                <a:alpha val="17000"/>
              </a:schemeClr>
            </a:gs>
            <a:gs pos="80000">
              <a:srgbClr val="FFE45A"/>
            </a:gs>
          </a:gsLst>
          <a:lin ang="2700000" scaled="1"/>
          <a:tileRect/>
        </a:gradFill>
        <a:ln>
          <a:solidFill>
            <a:schemeClr val="accent4"/>
          </a:solidFill>
        </a:ln>
        <a:scene3d>
          <a:camera prst="orthographicFront"/>
          <a:lightRig rig="flat" dir="t"/>
        </a:scene3d>
        <a:sp3d prstMaterial="dkEdge"/>
      </dgm:spPr>
      <dgm:t>
        <a:bodyPr/>
        <a:lstStyle/>
        <a:p>
          <a:pPr>
            <a:lnSpc>
              <a:spcPct val="100000"/>
            </a:lnSpc>
            <a:spcAft>
              <a:spcPts val="0"/>
            </a:spcAft>
          </a:pPr>
          <a:r>
            <a:rPr lang="vi-VN" sz="1400" b="0" dirty="0"/>
            <a:t>DIRECTOR</a:t>
          </a:r>
          <a:endParaRPr lang="en-US" sz="1400" b="0" dirty="0">
            <a:latin typeface="Avenir Book" panose="02000503020000020003" pitchFamily="2" charset="0"/>
          </a:endParaRPr>
        </a:p>
      </dgm:t>
    </dgm:pt>
    <dgm:pt modelId="{8F8C478E-C6B6-264B-91C7-78CCABE165A7}" type="parTrans" cxnId="{7A411C01-7BE9-794E-85B0-CCA6B4EA2764}">
      <dgm:prSet/>
      <dgm:spPr/>
      <dgm:t>
        <a:bodyPr/>
        <a:lstStyle/>
        <a:p>
          <a:endParaRPr lang="en-US"/>
        </a:p>
      </dgm:t>
    </dgm:pt>
    <dgm:pt modelId="{F207864D-58F0-204D-8379-EBFBF9423C58}" type="sibTrans" cxnId="{7A411C01-7BE9-794E-85B0-CCA6B4EA2764}">
      <dgm:prSet/>
      <dgm:spPr>
        <a:noFill/>
        <a:ln>
          <a:noFill/>
        </a:ln>
      </dgm:spPr>
      <dgm:t>
        <a:bodyPr/>
        <a:lstStyle/>
        <a:p>
          <a:endParaRPr lang="en-US"/>
        </a:p>
      </dgm:t>
    </dgm:pt>
    <dgm:pt modelId="{4DAD8CEA-6A7C-7C40-93D8-A570D9B117B6}">
      <dgm:prSet custT="1"/>
      <dgm:sp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path path="circle">
            <a:fillToRect l="100000" t="100000"/>
          </a:path>
          <a:tileRect r="-100000" b="-100000"/>
        </a:gradFill>
        <a:ln>
          <a:solidFill>
            <a:schemeClr val="accent2">
              <a:lumMod val="40000"/>
              <a:lumOff val="60000"/>
            </a:schemeClr>
          </a:solidFill>
        </a:ln>
        <a:scene3d>
          <a:camera prst="orthographicFront"/>
          <a:lightRig rig="flat" dir="t"/>
        </a:scene3d>
        <a:sp3d prstMaterial="dkEdge"/>
      </dgm:spPr>
      <dgm:t>
        <a:bodyPr/>
        <a:lstStyle/>
        <a:p>
          <a:r>
            <a:rPr lang="vi-VN" sz="1050" i="1" dirty="0"/>
            <a:t>HEAD OFFICE</a:t>
          </a:r>
          <a:endParaRPr lang="en-VN" sz="1050" i="1" dirty="0"/>
        </a:p>
      </dgm:t>
    </dgm:pt>
    <dgm:pt modelId="{7D7DA13A-8F29-364F-A4C6-0A70B5C6449D}" type="parTrans" cxnId="{D7BDBB4A-505E-AC42-A9A7-98A4A54B82A0}">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395CEE35-55CF-C74C-AC2C-D6A1D1DD4B5A}" type="sibTrans" cxnId="{D7BDBB4A-505E-AC42-A9A7-98A4A54B82A0}">
      <dgm:prSet/>
      <dgm:spPr>
        <a:noFill/>
        <a:ln>
          <a:noFill/>
        </a:ln>
      </dgm:spPr>
      <dgm:t>
        <a:bodyPr/>
        <a:lstStyle/>
        <a:p>
          <a:endParaRPr lang="en-US"/>
        </a:p>
      </dgm:t>
    </dgm:pt>
    <dgm:pt modelId="{988C1E16-D77F-1F4B-A896-E692408ACC7B}">
      <dgm:prSet custT="1"/>
      <dgm:spPr>
        <a:solidFill>
          <a:schemeClr val="accent4">
            <a:lumMod val="20000"/>
            <a:lumOff val="80000"/>
          </a:schemeClr>
        </a:solidFill>
        <a:ln>
          <a:solidFill>
            <a:schemeClr val="accent4"/>
          </a:solidFill>
        </a:ln>
        <a:effectLst/>
        <a:scene3d>
          <a:camera prst="orthographicFront"/>
          <a:lightRig rig="flat" dir="t"/>
        </a:scene3d>
        <a:sp3d prstMaterial="dkEdge"/>
      </dgm:spPr>
      <dgm:t>
        <a:bodyPr spcFirstLastPara="0" vert="horz" wrap="square" lIns="5715" tIns="5715" rIns="5715" bIns="75100" numCol="1" spcCol="1270" anchor="ctr" anchorCtr="0"/>
        <a:lstStyle/>
        <a:p>
          <a:pPr>
            <a:lnSpc>
              <a:spcPct val="100000"/>
            </a:lnSpc>
            <a:spcAft>
              <a:spcPts val="0"/>
            </a:spcAft>
          </a:pPr>
          <a:r>
            <a:rPr lang="vi-VN" sz="900" b="1" kern="1200" dirty="0"/>
            <a:t>Administrative – Human </a:t>
          </a:r>
          <a:r>
            <a:rPr lang="vi-VN" sz="900" b="1" kern="1200" dirty="0">
              <a:solidFill>
                <a:prstClr val="black"/>
              </a:solidFill>
              <a:latin typeface="Arial" panose="020B0604020202020204" pitchFamily="34" charset="0"/>
              <a:ea typeface="+mn-ea"/>
              <a:cs typeface="+mn-cs"/>
            </a:rPr>
            <a:t>Resouces</a:t>
          </a:r>
          <a:r>
            <a:rPr lang="vi-VN" sz="900" b="1" kern="1200" dirty="0"/>
            <a:t> </a:t>
          </a:r>
          <a:r>
            <a:rPr lang="vi-VN" sz="900" kern="1200" dirty="0"/>
            <a:t>Department</a:t>
          </a:r>
          <a:endParaRPr lang="en-VN" sz="900" kern="1200" dirty="0">
            <a:latin typeface="Avenir Book" panose="02000503020000020003" pitchFamily="2" charset="0"/>
          </a:endParaRPr>
        </a:p>
      </dgm:t>
    </dgm:pt>
    <dgm:pt modelId="{F47CCD69-159E-6D4F-B9FF-582B2052A596}" type="parTrans" cxnId="{A27474FF-9703-914E-B937-3323AE77E3C2}">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9D60FC7B-7745-C443-94CB-3E7EBC229C20}" type="sibTrans" cxnId="{A27474FF-9703-914E-B937-3323AE77E3C2}">
      <dgm:prSet/>
      <dgm:spPr>
        <a:noFill/>
        <a:ln>
          <a:noFill/>
        </a:ln>
      </dgm:spPr>
      <dgm:t>
        <a:bodyPr/>
        <a:lstStyle/>
        <a:p>
          <a:endParaRPr lang="en-US"/>
        </a:p>
      </dgm:t>
    </dgm:pt>
    <dgm:pt modelId="{CFE3A8C0-4816-B14B-A937-E49C55A8C449}">
      <dgm:prSet custT="1"/>
      <dgm:spPr>
        <a:solidFill>
          <a:srgbClr val="FFC000">
            <a:lumMod val="20000"/>
            <a:lumOff val="80000"/>
          </a:srgbClr>
        </a:solidFill>
        <a:ln>
          <a:solidFill>
            <a:srgbClr val="FFC000"/>
          </a:solid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100000"/>
            </a:lnSpc>
            <a:spcBef>
              <a:spcPct val="0"/>
            </a:spcBef>
            <a:spcAft>
              <a:spcPts val="0"/>
            </a:spcAft>
            <a:buNone/>
          </a:pPr>
          <a:r>
            <a:rPr lang="vi-VN" sz="900" b="1" kern="1200" dirty="0">
              <a:solidFill>
                <a:prstClr val="black"/>
              </a:solidFill>
              <a:latin typeface="Arial" panose="020B0604020202020204" pitchFamily="34" charset="0"/>
              <a:ea typeface="+mn-ea"/>
              <a:cs typeface="+mn-cs"/>
            </a:rPr>
            <a:t>Accounting – Finance Department</a:t>
          </a:r>
          <a:endParaRPr lang="en-VN" sz="900" b="1" kern="1200" dirty="0">
            <a:solidFill>
              <a:prstClr val="black"/>
            </a:solidFill>
            <a:latin typeface="Arial" panose="020B0604020202020204" pitchFamily="34" charset="0"/>
            <a:ea typeface="+mn-ea"/>
            <a:cs typeface="+mn-cs"/>
          </a:endParaRPr>
        </a:p>
      </dgm:t>
    </dgm:pt>
    <dgm:pt modelId="{CADA881E-818B-7C49-8792-DF5CC3F3DE26}" type="parTrans" cxnId="{45B97DD5-B6D9-0345-BDE3-63EEA2F85E6E}">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AAE6BD33-A101-FD4B-8CC7-324A13811F9B}" type="sibTrans" cxnId="{45B97DD5-B6D9-0345-BDE3-63EEA2F85E6E}">
      <dgm:prSet/>
      <dgm:spPr>
        <a:noFill/>
        <a:ln>
          <a:noFill/>
        </a:ln>
      </dgm:spPr>
      <dgm:t>
        <a:bodyPr/>
        <a:lstStyle/>
        <a:p>
          <a:endParaRPr lang="en-US"/>
        </a:p>
      </dgm:t>
    </dgm:pt>
    <dgm:pt modelId="{C630776F-84BF-EA47-A839-C19EF6663FCD}">
      <dgm:prSet custT="1"/>
      <dgm:spPr>
        <a:solidFill>
          <a:srgbClr val="FFC000">
            <a:lumMod val="20000"/>
            <a:lumOff val="80000"/>
          </a:srgbClr>
        </a:solidFill>
        <a:ln>
          <a:solidFill>
            <a:srgbClr val="FFC000"/>
          </a:solid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100000"/>
            </a:lnSpc>
            <a:spcBef>
              <a:spcPct val="0"/>
            </a:spcBef>
            <a:spcAft>
              <a:spcPts val="0"/>
            </a:spcAft>
            <a:buNone/>
          </a:pPr>
          <a:r>
            <a:rPr lang="vi-VN" sz="900" b="1" kern="1200" dirty="0">
              <a:solidFill>
                <a:prstClr val="black"/>
              </a:solidFill>
              <a:latin typeface="Arial" panose="020B0604020202020204" pitchFamily="34" charset="0"/>
              <a:ea typeface="+mn-ea"/>
              <a:cs typeface="+mn-cs"/>
            </a:rPr>
            <a:t>Research &amp; Development Department</a:t>
          </a:r>
          <a:endParaRPr lang="en-VN" sz="900" b="1" kern="1200" dirty="0">
            <a:solidFill>
              <a:prstClr val="black"/>
            </a:solidFill>
            <a:latin typeface="Arial" panose="020B0604020202020204" pitchFamily="34" charset="0"/>
            <a:ea typeface="+mn-ea"/>
            <a:cs typeface="+mn-cs"/>
          </a:endParaRPr>
        </a:p>
      </dgm:t>
    </dgm:pt>
    <dgm:pt modelId="{96F0A43B-BA5C-DE4E-AF0A-C428655C4CB8}" type="parTrans" cxnId="{7FC231CA-CED6-3944-BCCC-FE9A23CDA1BD}">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C93F312A-8E21-5F4F-AE74-491FD3A799BA}" type="sibTrans" cxnId="{7FC231CA-CED6-3944-BCCC-FE9A23CDA1BD}">
      <dgm:prSet/>
      <dgm:spPr>
        <a:noFill/>
        <a:ln>
          <a:noFill/>
        </a:ln>
      </dgm:spPr>
      <dgm:t>
        <a:bodyPr/>
        <a:lstStyle/>
        <a:p>
          <a:endParaRPr lang="en-US"/>
        </a:p>
      </dgm:t>
    </dgm:pt>
    <dgm:pt modelId="{0CFCF468-5F71-3148-B1ED-F20B460CFCF4}">
      <dgm:prSet custT="1"/>
      <dgm:spPr>
        <a:solidFill>
          <a:srgbClr val="FFC000">
            <a:lumMod val="20000"/>
            <a:lumOff val="80000"/>
          </a:srgbClr>
        </a:solidFill>
        <a:ln>
          <a:solidFill>
            <a:srgbClr val="FFC000"/>
          </a:solidFill>
        </a:ln>
        <a:effectLst/>
        <a:scene3d>
          <a:camera prst="orthographicFront"/>
          <a:lightRig rig="flat" dir="t"/>
        </a:scene3d>
        <a:sp3d prstMaterial="dkEdge"/>
      </dgm:spPr>
      <dgm:t>
        <a:bodyPr spcFirstLastPara="0" vert="horz" wrap="square" lIns="5715" tIns="5715" rIns="5715" bIns="75100" numCol="1" spcCol="1270" anchor="ctr" anchorCtr="0"/>
        <a:lstStyle/>
        <a:p>
          <a:pPr>
            <a:lnSpc>
              <a:spcPct val="100000"/>
            </a:lnSpc>
            <a:spcAft>
              <a:spcPts val="0"/>
            </a:spcAft>
          </a:pPr>
          <a:r>
            <a:rPr lang="vi-VN" sz="900" b="1" kern="1200" dirty="0"/>
            <a:t>Import – Export </a:t>
          </a:r>
          <a:r>
            <a:rPr lang="vi-VN" sz="900" b="1" kern="1200" dirty="0">
              <a:solidFill>
                <a:prstClr val="black"/>
              </a:solidFill>
              <a:latin typeface="Arial" panose="020B0604020202020204" pitchFamily="34" charset="0"/>
              <a:ea typeface="+mn-ea"/>
              <a:cs typeface="+mn-cs"/>
            </a:rPr>
            <a:t>Department</a:t>
          </a:r>
          <a:endParaRPr lang="en-VN" sz="900" b="1" kern="1200" dirty="0">
            <a:solidFill>
              <a:prstClr val="black"/>
            </a:solidFill>
            <a:latin typeface="Arial" panose="020B0604020202020204" pitchFamily="34" charset="0"/>
            <a:ea typeface="+mn-ea"/>
            <a:cs typeface="+mn-cs"/>
          </a:endParaRPr>
        </a:p>
      </dgm:t>
    </dgm:pt>
    <dgm:pt modelId="{8FAA5F3A-78D7-184A-A202-ECFEBCA4A509}" type="parTrans" cxnId="{76313CD5-BC6B-FA4C-ADD8-D9C557F7C315}">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F0DD78A2-AA03-864B-83DC-BFAD2F88DC94}" type="sibTrans" cxnId="{76313CD5-BC6B-FA4C-ADD8-D9C557F7C315}">
      <dgm:prSet/>
      <dgm:spPr>
        <a:noFill/>
        <a:ln>
          <a:noFill/>
        </a:ln>
      </dgm:spPr>
      <dgm:t>
        <a:bodyPr/>
        <a:lstStyle/>
        <a:p>
          <a:endParaRPr lang="en-US"/>
        </a:p>
      </dgm:t>
    </dgm:pt>
    <dgm:pt modelId="{F1D0EAB2-EC42-BD40-8388-6A6731881C4F}">
      <dgm:prSet custT="1"/>
      <dgm:spPr>
        <a:gradFill flip="none" rotWithShape="1">
          <a:gsLst>
            <a:gs pos="0">
              <a:srgbClr val="ED7D31">
                <a:lumMod val="5000"/>
                <a:lumOff val="95000"/>
              </a:srgbClr>
            </a:gs>
            <a:gs pos="74000">
              <a:srgbClr val="ED7D31">
                <a:lumMod val="45000"/>
                <a:lumOff val="55000"/>
              </a:srgbClr>
            </a:gs>
            <a:gs pos="83000">
              <a:srgbClr val="ED7D31">
                <a:lumMod val="45000"/>
                <a:lumOff val="55000"/>
              </a:srgbClr>
            </a:gs>
            <a:gs pos="100000">
              <a:srgbClr val="ED7D31">
                <a:lumMod val="30000"/>
                <a:lumOff val="70000"/>
              </a:srgbClr>
            </a:gs>
          </a:gsLst>
          <a:path path="circle">
            <a:fillToRect l="100000" t="100000"/>
          </a:path>
          <a:tileRect r="-100000" b="-100000"/>
        </a:gradFill>
        <a:ln>
          <a:solidFill>
            <a:schemeClr val="accent2">
              <a:lumMod val="40000"/>
              <a:lumOff val="60000"/>
            </a:schemeClr>
          </a:solidFill>
        </a:ln>
        <a:effectLst/>
        <a:scene3d>
          <a:camera prst="orthographicFront"/>
          <a:lightRig rig="flat" dir="t"/>
        </a:scene3d>
        <a:sp3d prstMaterial="dkEdge"/>
      </dgm:spPr>
      <dgm:t>
        <a:bodyPr spcFirstLastPara="0" vert="horz" wrap="square" lIns="5715" tIns="5715" rIns="5715" bIns="75100" numCol="1" spcCol="1270" anchor="ctr" anchorCtr="0"/>
        <a:lstStyle/>
        <a:p>
          <a:r>
            <a:rPr lang="vi-VN" sz="1000" i="1" kern="1200" dirty="0">
              <a:solidFill>
                <a:prstClr val="black"/>
              </a:solidFill>
              <a:latin typeface="Arial" panose="020B0604020202020204" pitchFamily="34" charset="0"/>
              <a:ea typeface="+mn-ea"/>
              <a:cs typeface="+mn-cs"/>
            </a:rPr>
            <a:t>MANUFACTURING</a:t>
          </a:r>
          <a:endParaRPr lang="en-VN" sz="1000" i="1" kern="1200" dirty="0">
            <a:solidFill>
              <a:prstClr val="black"/>
            </a:solidFill>
            <a:latin typeface="Arial" panose="020B0604020202020204" pitchFamily="34" charset="0"/>
            <a:ea typeface="+mn-ea"/>
            <a:cs typeface="+mn-cs"/>
          </a:endParaRPr>
        </a:p>
      </dgm:t>
    </dgm:pt>
    <dgm:pt modelId="{788AE701-3E19-8E4C-8F75-D830BF18A22B}" type="parTrans" cxnId="{13098E01-2EB0-0344-9EEB-822D3D102637}">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4B246270-6727-894C-B710-C66F048DB423}" type="sibTrans" cxnId="{13098E01-2EB0-0344-9EEB-822D3D102637}">
      <dgm:prSet/>
      <dgm:spPr>
        <a:noFill/>
        <a:ln>
          <a:noFill/>
        </a:ln>
      </dgm:spPr>
      <dgm:t>
        <a:bodyPr/>
        <a:lstStyle/>
        <a:p>
          <a:endParaRPr lang="en-US"/>
        </a:p>
      </dgm:t>
    </dgm:pt>
    <dgm:pt modelId="{193AC531-C59F-124F-AA08-8E27C2A23A4B}">
      <dgm:prSet custT="1"/>
      <dgm:spPr>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90000"/>
            </a:lnSpc>
            <a:spcBef>
              <a:spcPct val="0"/>
            </a:spcBef>
            <a:spcAft>
              <a:spcPct val="35000"/>
            </a:spcAft>
            <a:buNone/>
          </a:pPr>
          <a:r>
            <a:rPr lang="vi-VN" sz="1100" kern="1200" dirty="0">
              <a:solidFill>
                <a:prstClr val="black"/>
              </a:solidFill>
              <a:latin typeface="Arial" panose="020B0604020202020204" pitchFamily="34" charset="0"/>
              <a:ea typeface="+mn-ea"/>
              <a:cs typeface="+mn-cs"/>
            </a:rPr>
            <a:t>Factory </a:t>
          </a:r>
          <a:r>
            <a:rPr lang="vi-VN" sz="1400" kern="1200" dirty="0">
              <a:solidFill>
                <a:prstClr val="black"/>
              </a:solidFill>
              <a:latin typeface="Arial" panose="020B0604020202020204" pitchFamily="34" charset="0"/>
              <a:ea typeface="+mn-ea"/>
              <a:cs typeface="+mn-cs"/>
            </a:rPr>
            <a:t>1</a:t>
          </a:r>
          <a:endParaRPr lang="en-VN" sz="1100" kern="1200" dirty="0">
            <a:solidFill>
              <a:prstClr val="black"/>
            </a:solidFill>
            <a:latin typeface="Avenir Book" panose="02000503020000020003" pitchFamily="2" charset="0"/>
            <a:ea typeface="+mn-ea"/>
            <a:cs typeface="+mn-cs"/>
          </a:endParaRPr>
        </a:p>
      </dgm:t>
    </dgm:pt>
    <dgm:pt modelId="{8A2287E5-72AE-8146-9AF9-3D7849C72448}" type="parTrans" cxnId="{9B057A57-50A1-6A4E-8AA6-78807D651E14}">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BC8F5BC6-7027-4C42-89CB-2316E3B61FC8}" type="sibTrans" cxnId="{9B057A57-50A1-6A4E-8AA6-78807D651E14}">
      <dgm:prSet/>
      <dgm:spPr>
        <a:noFill/>
        <a:ln>
          <a:noFill/>
        </a:ln>
      </dgm:spPr>
      <dgm:t>
        <a:bodyPr/>
        <a:lstStyle/>
        <a:p>
          <a:endParaRPr lang="en-US"/>
        </a:p>
      </dgm:t>
    </dgm:pt>
    <dgm:pt modelId="{A9015521-9989-AB44-B44F-AA44A373F6D2}">
      <dgm:prSet custT="1"/>
      <dgm:spPr>
        <a:solidFill>
          <a:schemeClr val="bg2">
            <a:lumMod val="90000"/>
          </a:schemeClr>
        </a:solidFill>
        <a:ln>
          <a:solidFill>
            <a:schemeClr val="accent3"/>
          </a:solid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100000"/>
            </a:lnSpc>
            <a:spcBef>
              <a:spcPct val="0"/>
            </a:spcBef>
            <a:spcAft>
              <a:spcPts val="0"/>
            </a:spcAft>
            <a:buNone/>
          </a:pPr>
          <a:r>
            <a:rPr lang="vi-VN" sz="900" kern="1200" dirty="0">
              <a:solidFill>
                <a:prstClr val="black"/>
              </a:solidFill>
              <a:latin typeface="Arial" panose="020B0604020202020204" pitchFamily="34" charset="0"/>
              <a:ea typeface="+mn-ea"/>
              <a:cs typeface="+mn-cs"/>
            </a:rPr>
            <a:t>Production Department</a:t>
          </a:r>
          <a:endParaRPr lang="en-VN" sz="900" kern="1200" dirty="0">
            <a:solidFill>
              <a:prstClr val="black"/>
            </a:solidFill>
            <a:latin typeface="Arial" panose="020B0604020202020204" pitchFamily="34" charset="0"/>
            <a:ea typeface="+mn-ea"/>
            <a:cs typeface="+mn-cs"/>
          </a:endParaRPr>
        </a:p>
      </dgm:t>
    </dgm:pt>
    <dgm:pt modelId="{F59B3676-ED17-F541-99CD-0B615712BD66}" type="parTrans" cxnId="{0424C472-083C-9B42-8F70-8C57A88989EA}">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7A76B95E-F8FA-1147-A2A1-D2854FAA7AD9}" type="sibTrans" cxnId="{0424C472-083C-9B42-8F70-8C57A88989EA}">
      <dgm:prSet/>
      <dgm:spPr>
        <a:noFill/>
        <a:ln>
          <a:noFill/>
        </a:ln>
      </dgm:spPr>
      <dgm:t>
        <a:bodyPr/>
        <a:lstStyle/>
        <a:p>
          <a:endParaRPr lang="en-US"/>
        </a:p>
      </dgm:t>
    </dgm:pt>
    <dgm:pt modelId="{F00ECDE7-51F5-5D4A-8DA5-17C9073966B1}">
      <dgm:prSet custT="1"/>
      <dgm:spPr>
        <a:solidFill>
          <a:srgbClr val="E7E6E6">
            <a:lumMod val="90000"/>
          </a:srgbClr>
        </a:solidFill>
        <a:ln>
          <a:solidFill>
            <a:srgbClr val="A5A5A5"/>
          </a:solidFill>
        </a:ln>
        <a:effectLst/>
        <a:scene3d>
          <a:camera prst="orthographicFront"/>
          <a:lightRig rig="flat" dir="t"/>
        </a:scene3d>
        <a:sp3d prstMaterial="dkEdge"/>
      </dgm:spPr>
      <dgm:t>
        <a:bodyPr spcFirstLastPara="0" vert="horz" wrap="square" lIns="5715" tIns="5715" rIns="5715" bIns="75100" numCol="1" spcCol="1270" anchor="ctr" anchorCtr="0"/>
        <a:lstStyle/>
        <a:p>
          <a:pPr>
            <a:lnSpc>
              <a:spcPct val="100000"/>
            </a:lnSpc>
            <a:spcAft>
              <a:spcPts val="0"/>
            </a:spcAft>
          </a:pPr>
          <a:r>
            <a:rPr lang="vi-VN" sz="900" kern="1200" dirty="0">
              <a:solidFill>
                <a:prstClr val="black"/>
              </a:solidFill>
              <a:latin typeface="Arial" panose="020B0604020202020204" pitchFamily="34" charset="0"/>
              <a:ea typeface="+mn-ea"/>
              <a:cs typeface="+mn-cs"/>
            </a:rPr>
            <a:t>Quality</a:t>
          </a:r>
          <a:r>
            <a:rPr lang="vi-VN" sz="900" kern="1200" dirty="0"/>
            <a:t> Control </a:t>
          </a:r>
          <a:r>
            <a:rPr lang="vi-VN" sz="900" kern="1200" dirty="0">
              <a:solidFill>
                <a:prstClr val="black"/>
              </a:solidFill>
              <a:latin typeface="Arial" panose="020B0604020202020204" pitchFamily="34" charset="0"/>
              <a:ea typeface="+mn-ea"/>
              <a:cs typeface="+mn-cs"/>
            </a:rPr>
            <a:t>Department</a:t>
          </a:r>
          <a:endParaRPr lang="en-VN" sz="900" kern="1200" dirty="0">
            <a:solidFill>
              <a:prstClr val="black"/>
            </a:solidFill>
            <a:latin typeface="Arial" panose="020B0604020202020204" pitchFamily="34" charset="0"/>
            <a:ea typeface="+mn-ea"/>
            <a:cs typeface="+mn-cs"/>
          </a:endParaRPr>
        </a:p>
      </dgm:t>
    </dgm:pt>
    <dgm:pt modelId="{C0E0979B-F5AB-324F-9DB6-30599481C5C9}" type="parTrans" cxnId="{4640957C-561E-3B40-B1F8-4BD5217A529F}">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2AE0C3F0-8D2B-C143-BB1B-703BC261DCEA}" type="sibTrans" cxnId="{4640957C-561E-3B40-B1F8-4BD5217A529F}">
      <dgm:prSet/>
      <dgm:spPr>
        <a:noFill/>
        <a:ln>
          <a:noFill/>
        </a:ln>
      </dgm:spPr>
      <dgm:t>
        <a:bodyPr/>
        <a:lstStyle/>
        <a:p>
          <a:endParaRPr lang="en-US"/>
        </a:p>
      </dgm:t>
    </dgm:pt>
    <dgm:pt modelId="{0AD7A54B-33B2-CD42-98F5-16C4A4248BF4}">
      <dgm:prSet custT="1"/>
      <dgm:spPr>
        <a:solidFill>
          <a:srgbClr val="E7E6E6">
            <a:lumMod val="90000"/>
          </a:srgbClr>
        </a:solidFill>
        <a:ln>
          <a:solidFill>
            <a:srgbClr val="A5A5A5"/>
          </a:solidFill>
        </a:ln>
        <a:effectLst/>
        <a:scene3d>
          <a:camera prst="orthographicFront"/>
          <a:lightRig rig="flat" dir="t"/>
        </a:scene3d>
        <a:sp3d prstMaterial="dkEdge"/>
      </dgm:spPr>
      <dgm:t>
        <a:bodyPr spcFirstLastPara="0" vert="horz" wrap="square" lIns="5715" tIns="5715" rIns="5715" bIns="75100" numCol="1" spcCol="1270" anchor="ctr" anchorCtr="0"/>
        <a:lstStyle/>
        <a:p>
          <a:pPr>
            <a:lnSpc>
              <a:spcPct val="100000"/>
            </a:lnSpc>
            <a:spcAft>
              <a:spcPts val="0"/>
            </a:spcAft>
          </a:pPr>
          <a:r>
            <a:rPr lang="vi-VN" sz="900" kern="1200" dirty="0"/>
            <a:t>Equipment </a:t>
          </a:r>
          <a:r>
            <a:rPr lang="vi-VN" sz="900" kern="1200" dirty="0">
              <a:solidFill>
                <a:prstClr val="black"/>
              </a:solidFill>
              <a:latin typeface="Arial" panose="020B0604020202020204" pitchFamily="34" charset="0"/>
              <a:ea typeface="+mn-ea"/>
              <a:cs typeface="+mn-cs"/>
            </a:rPr>
            <a:t>Technical</a:t>
          </a:r>
          <a:r>
            <a:rPr lang="vi-VN" sz="900" kern="1200" dirty="0"/>
            <a:t> </a:t>
          </a:r>
          <a:r>
            <a:rPr lang="vi-VN" sz="900" kern="1200" dirty="0">
              <a:solidFill>
                <a:prstClr val="black"/>
              </a:solidFill>
              <a:latin typeface="Arial" panose="020B0604020202020204" pitchFamily="34" charset="0"/>
              <a:ea typeface="+mn-ea"/>
              <a:cs typeface="+mn-cs"/>
            </a:rPr>
            <a:t>Department</a:t>
          </a:r>
          <a:endParaRPr lang="en-VN" sz="900" kern="1200" dirty="0">
            <a:solidFill>
              <a:prstClr val="black"/>
            </a:solidFill>
            <a:latin typeface="Arial" panose="020B0604020202020204" pitchFamily="34" charset="0"/>
            <a:ea typeface="+mn-ea"/>
            <a:cs typeface="+mn-cs"/>
          </a:endParaRPr>
        </a:p>
      </dgm:t>
    </dgm:pt>
    <dgm:pt modelId="{F68FC854-A3B9-9243-994E-0D02695D7046}" type="parTrans" cxnId="{2A27C9D0-9C15-554C-B5E4-A9C808607431}">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874EE905-05DE-664F-8C9E-EF4C95B95C55}" type="sibTrans" cxnId="{2A27C9D0-9C15-554C-B5E4-A9C808607431}">
      <dgm:prSet/>
      <dgm:spPr>
        <a:noFill/>
        <a:ln>
          <a:noFill/>
        </a:ln>
      </dgm:spPr>
      <dgm:t>
        <a:bodyPr/>
        <a:lstStyle/>
        <a:p>
          <a:endParaRPr lang="en-US"/>
        </a:p>
      </dgm:t>
    </dgm:pt>
    <dgm:pt modelId="{AADBC946-44B8-6547-9014-7D21C1A80973}">
      <dgm:prSet custT="1"/>
      <dgm:spPr>
        <a:solidFill>
          <a:srgbClr val="E7E6E6">
            <a:lumMod val="90000"/>
          </a:srgbClr>
        </a:solidFill>
        <a:ln>
          <a:solidFill>
            <a:srgbClr val="A5A5A5"/>
          </a:solidFill>
        </a:ln>
        <a:effectLst/>
        <a:scene3d>
          <a:camera prst="orthographicFront"/>
          <a:lightRig rig="flat" dir="t"/>
        </a:scene3d>
        <a:sp3d prstMaterial="dkEdge"/>
      </dgm:spPr>
      <dgm:t>
        <a:bodyPr spcFirstLastPara="0" vert="horz" wrap="square" lIns="5715" tIns="5715" rIns="5715" bIns="75100" numCol="1" spcCol="1270" anchor="ctr" anchorCtr="0"/>
        <a:lstStyle/>
        <a:p>
          <a:pPr>
            <a:lnSpc>
              <a:spcPct val="100000"/>
            </a:lnSpc>
            <a:spcAft>
              <a:spcPts val="0"/>
            </a:spcAft>
          </a:pPr>
          <a:r>
            <a:rPr lang="vi-VN" sz="900" kern="1200" dirty="0">
              <a:solidFill>
                <a:prstClr val="black"/>
              </a:solidFill>
              <a:latin typeface="Arial" panose="020B0604020202020204" pitchFamily="34" charset="0"/>
              <a:ea typeface="+mn-ea"/>
              <a:cs typeface="+mn-cs"/>
            </a:rPr>
            <a:t>General</a:t>
          </a:r>
          <a:r>
            <a:rPr lang="vi-VN" sz="900" kern="1200" dirty="0"/>
            <a:t> Department</a:t>
          </a:r>
          <a:endParaRPr lang="en-VN" sz="900" kern="1200" dirty="0"/>
        </a:p>
      </dgm:t>
    </dgm:pt>
    <dgm:pt modelId="{B03442D1-5873-7044-BC5A-7C2EDDD00CF9}" type="parTrans" cxnId="{088F059F-7645-2640-8C8C-2BDD0DE7A492}">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5F510F86-18F6-B64F-BCEA-14D12CF9E1E2}" type="sibTrans" cxnId="{088F059F-7645-2640-8C8C-2BDD0DE7A492}">
      <dgm:prSet/>
      <dgm:spPr>
        <a:noFill/>
        <a:ln>
          <a:noFill/>
        </a:ln>
      </dgm:spPr>
      <dgm:t>
        <a:bodyPr/>
        <a:lstStyle/>
        <a:p>
          <a:endParaRPr lang="en-US"/>
        </a:p>
      </dgm:t>
    </dgm:pt>
    <dgm:pt modelId="{6033E167-4CC3-C44E-AB85-6890C8CE2D5D}">
      <dgm:prSet custT="1"/>
      <dgm:spPr>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90000"/>
            </a:lnSpc>
            <a:spcBef>
              <a:spcPct val="0"/>
            </a:spcBef>
            <a:spcAft>
              <a:spcPct val="35000"/>
            </a:spcAft>
            <a:buNone/>
          </a:pPr>
          <a:r>
            <a:rPr lang="vi-VN" sz="1100" kern="1200" dirty="0">
              <a:solidFill>
                <a:prstClr val="black"/>
              </a:solidFill>
              <a:latin typeface="Arial" panose="020B0604020202020204" pitchFamily="34" charset="0"/>
              <a:ea typeface="+mn-ea"/>
              <a:cs typeface="+mn-cs"/>
            </a:rPr>
            <a:t>Factory </a:t>
          </a:r>
          <a:r>
            <a:rPr lang="vi-VN" sz="1200" kern="1200" dirty="0">
              <a:solidFill>
                <a:prstClr val="black"/>
              </a:solidFill>
              <a:latin typeface="Arial" panose="020B0604020202020204" pitchFamily="34" charset="0"/>
              <a:ea typeface="+mn-ea"/>
              <a:cs typeface="+mn-cs"/>
            </a:rPr>
            <a:t>2</a:t>
          </a:r>
          <a:endParaRPr lang="en-VN" sz="1100" kern="1200" dirty="0">
            <a:solidFill>
              <a:prstClr val="black"/>
            </a:solidFill>
            <a:latin typeface="Arial" panose="020B0604020202020204" pitchFamily="34" charset="0"/>
            <a:ea typeface="+mn-ea"/>
            <a:cs typeface="+mn-cs"/>
          </a:endParaRPr>
        </a:p>
      </dgm:t>
    </dgm:pt>
    <dgm:pt modelId="{45A15DE7-0DA2-0947-94EC-3ABB12D4C4BA}" type="parTrans" cxnId="{63840987-A807-D444-A25A-B5CFFC130803}">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3D801A72-4809-4245-9C81-8B2DB3D98318}" type="sibTrans" cxnId="{63840987-A807-D444-A25A-B5CFFC130803}">
      <dgm:prSet/>
      <dgm:spPr>
        <a:noFill/>
        <a:ln>
          <a:noFill/>
        </a:ln>
      </dgm:spPr>
      <dgm:t>
        <a:bodyPr/>
        <a:lstStyle/>
        <a:p>
          <a:endParaRPr lang="en-US"/>
        </a:p>
      </dgm:t>
    </dgm:pt>
    <dgm:pt modelId="{5363B22B-1BAF-DC4B-81A8-DCBBD299C7C2}" type="asst">
      <dgm:prSet custT="1"/>
      <dgm:spPr>
        <a:ln>
          <a:solidFill>
            <a:schemeClr val="accent4"/>
          </a:solidFill>
        </a:ln>
        <a:scene3d>
          <a:camera prst="orthographicFront"/>
          <a:lightRig rig="flat" dir="t"/>
        </a:scene3d>
        <a:sp3d prstMaterial="dkEdge"/>
      </dgm:spPr>
      <dgm:t>
        <a:bodyPr/>
        <a:lstStyle/>
        <a:p>
          <a:r>
            <a:rPr lang="en-US" sz="1050" b="1" dirty="0">
              <a:latin typeface="Avenir Book" panose="02000503020000020003" pitchFamily="2" charset="0"/>
            </a:rPr>
            <a:t>Board of Supervisors</a:t>
          </a:r>
        </a:p>
      </dgm:t>
    </dgm:pt>
    <dgm:pt modelId="{C8AB4797-DC3E-4244-B4B2-A520E405188E}" type="parTrans" cxnId="{1F295147-EC58-804F-A4BA-3EA81DCE02F3}">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B7665C9E-E841-814B-9A30-8155D5C84F4D}" type="sibTrans" cxnId="{1F295147-EC58-804F-A4BA-3EA81DCE02F3}">
      <dgm:prSet/>
      <dgm:spPr>
        <a:noFill/>
        <a:ln>
          <a:noFill/>
        </a:ln>
      </dgm:spPr>
      <dgm:t>
        <a:bodyPr/>
        <a:lstStyle/>
        <a:p>
          <a:endParaRPr lang="en-US"/>
        </a:p>
      </dgm:t>
    </dgm:pt>
    <dgm:pt modelId="{93ADF036-8A2B-304D-AD5F-B3436A528D3D}">
      <dgm:prSet custT="1"/>
      <dgm:spPr>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gm:spPr>
      <dgm:t>
        <a:bodyPr spcFirstLastPara="0" vert="horz" wrap="square" lIns="5715" tIns="5715" rIns="5715" bIns="75100" numCol="1" spcCol="1270" anchor="ctr" anchorCtr="0"/>
        <a:lstStyle/>
        <a:p>
          <a:pPr marL="0" lvl="0" indent="0" algn="ctr" defTabSz="400050">
            <a:lnSpc>
              <a:spcPct val="90000"/>
            </a:lnSpc>
            <a:spcBef>
              <a:spcPct val="0"/>
            </a:spcBef>
            <a:spcAft>
              <a:spcPct val="35000"/>
            </a:spcAft>
            <a:buNone/>
          </a:pPr>
          <a:r>
            <a:rPr lang="en-VN" sz="1100" kern="1200" dirty="0">
              <a:solidFill>
                <a:prstClr val="black"/>
              </a:solidFill>
              <a:latin typeface="Arial" panose="020B0604020202020204" pitchFamily="34" charset="0"/>
              <a:ea typeface="+mn-ea"/>
              <a:cs typeface="+mn-cs"/>
            </a:rPr>
            <a:t>Factory </a:t>
          </a:r>
          <a:r>
            <a:rPr lang="en-VN" sz="1200" kern="1200" dirty="0">
              <a:solidFill>
                <a:prstClr val="black"/>
              </a:solidFill>
              <a:latin typeface="Arial" panose="020B0604020202020204" pitchFamily="34" charset="0"/>
              <a:ea typeface="+mn-ea"/>
              <a:cs typeface="+mn-cs"/>
            </a:rPr>
            <a:t>3</a:t>
          </a:r>
          <a:endParaRPr lang="en-VN" sz="1100" kern="1200" dirty="0">
            <a:solidFill>
              <a:prstClr val="black"/>
            </a:solidFill>
            <a:latin typeface="Arial" panose="020B0604020202020204" pitchFamily="34" charset="0"/>
            <a:ea typeface="+mn-ea"/>
            <a:cs typeface="+mn-cs"/>
          </a:endParaRPr>
        </a:p>
      </dgm:t>
    </dgm:pt>
    <dgm:pt modelId="{AD98DC40-DD48-A742-B7B5-C4785526FE11}" type="parTrans" cxnId="{FD0DC657-19E3-1142-BD5E-FAE51E470992}">
      <dgm:prSet>
        <dgm:style>
          <a:lnRef idx="1">
            <a:schemeClr val="dk1"/>
          </a:lnRef>
          <a:fillRef idx="0">
            <a:schemeClr val="dk1"/>
          </a:fillRef>
          <a:effectRef idx="0">
            <a:schemeClr val="dk1"/>
          </a:effectRef>
          <a:fontRef idx="minor">
            <a:schemeClr val="tx1"/>
          </a:fontRef>
        </dgm:style>
      </dgm:prSet>
      <dgm:spPr/>
      <dgm:t>
        <a:bodyPr/>
        <a:lstStyle/>
        <a:p>
          <a:endParaRPr lang="en-US"/>
        </a:p>
      </dgm:t>
    </dgm:pt>
    <dgm:pt modelId="{3BAC18EA-7D6B-CA4D-861F-E186CD647D80}" type="sibTrans" cxnId="{FD0DC657-19E3-1142-BD5E-FAE51E470992}">
      <dgm:prSet/>
      <dgm:spPr>
        <a:noFill/>
        <a:ln>
          <a:noFill/>
        </a:ln>
      </dgm:spPr>
      <dgm:t>
        <a:bodyPr/>
        <a:lstStyle/>
        <a:p>
          <a:endParaRPr lang="en-US"/>
        </a:p>
      </dgm:t>
    </dgm:pt>
    <dgm:pt modelId="{EEA6179C-91EE-C04B-BC38-DD0BEA3F40AD}" type="asst">
      <dgm:prSet custT="1"/>
      <dgm:spPr>
        <a:ln>
          <a:solidFill>
            <a:schemeClr val="accent4"/>
          </a:solidFill>
        </a:ln>
        <a:scene3d>
          <a:camera prst="orthographicFront"/>
          <a:lightRig rig="flat" dir="t"/>
        </a:scene3d>
        <a:sp3d prstMaterial="dkEdge"/>
      </dgm:spPr>
      <dgm:t>
        <a:bodyPr/>
        <a:lstStyle/>
        <a:p>
          <a:pPr marL="0" lvl="0" indent="0" algn="ctr" defTabSz="466725">
            <a:lnSpc>
              <a:spcPct val="90000"/>
            </a:lnSpc>
            <a:spcBef>
              <a:spcPct val="0"/>
            </a:spcBef>
            <a:spcAft>
              <a:spcPct val="35000"/>
            </a:spcAft>
            <a:buNone/>
          </a:pPr>
          <a:r>
            <a:rPr lang="en-US" sz="1050" b="1" kern="1200" dirty="0">
              <a:solidFill>
                <a:prstClr val="black"/>
              </a:solidFill>
              <a:latin typeface="Avenir Book" panose="02000503020000020003" pitchFamily="2" charset="0"/>
              <a:ea typeface="+mn-ea"/>
              <a:cs typeface="+mn-cs"/>
            </a:rPr>
            <a:t>Certifications Managing and Control</a:t>
          </a:r>
        </a:p>
      </dgm:t>
    </dgm:pt>
    <dgm:pt modelId="{DEF40B5C-8FE8-2B44-9AE9-81D024DB68A9}" type="parTrans" cxnId="{23347E97-036B-D148-B3DA-11C92975E41A}">
      <dgm:prSet>
        <dgm:style>
          <a:lnRef idx="1">
            <a:schemeClr val="accent2"/>
          </a:lnRef>
          <a:fillRef idx="0">
            <a:schemeClr val="accent2"/>
          </a:fillRef>
          <a:effectRef idx="0">
            <a:schemeClr val="accent2"/>
          </a:effectRef>
          <a:fontRef idx="minor">
            <a:schemeClr val="tx1"/>
          </a:fontRef>
        </dgm:style>
      </dgm:prSet>
      <dgm:spPr/>
      <dgm:t>
        <a:bodyPr/>
        <a:lstStyle/>
        <a:p>
          <a:endParaRPr lang="en-US"/>
        </a:p>
      </dgm:t>
    </dgm:pt>
    <dgm:pt modelId="{75324E8E-7990-BC42-9FD0-3C71B5E9229E}" type="sibTrans" cxnId="{23347E97-036B-D148-B3DA-11C92975E41A}">
      <dgm:prSet/>
      <dgm:spPr>
        <a:noFill/>
        <a:ln>
          <a:noFill/>
        </a:ln>
      </dgm:spPr>
      <dgm:t>
        <a:bodyPr/>
        <a:lstStyle/>
        <a:p>
          <a:endParaRPr lang="en-US"/>
        </a:p>
      </dgm:t>
    </dgm:pt>
    <dgm:pt modelId="{9C876B1E-DAD2-7347-9540-0E48A346A550}" type="pres">
      <dgm:prSet presAssocID="{DB10064F-378E-3247-9ABF-0CC2CB391EBA}" presName="hierChild1" presStyleCnt="0">
        <dgm:presLayoutVars>
          <dgm:orgChart val="1"/>
          <dgm:chPref val="1"/>
          <dgm:dir val="rev"/>
          <dgm:animOne val="branch"/>
          <dgm:animLvl val="lvl"/>
          <dgm:resizeHandles/>
        </dgm:presLayoutVars>
      </dgm:prSet>
      <dgm:spPr/>
    </dgm:pt>
    <dgm:pt modelId="{907634D9-9F70-B34F-A8DD-F14BD07974C5}" type="pres">
      <dgm:prSet presAssocID="{58B36D51-9443-D840-ADCC-687C289BED86}" presName="hierRoot1" presStyleCnt="0">
        <dgm:presLayoutVars>
          <dgm:hierBranch val="init"/>
        </dgm:presLayoutVars>
      </dgm:prSet>
      <dgm:spPr/>
    </dgm:pt>
    <dgm:pt modelId="{52BA6B38-4E8E-E547-B652-42E8000863C2}" type="pres">
      <dgm:prSet presAssocID="{58B36D51-9443-D840-ADCC-687C289BED86}" presName="rootComposite1" presStyleCnt="0"/>
      <dgm:spPr/>
    </dgm:pt>
    <dgm:pt modelId="{56C326B9-6BD8-F140-956D-E8B1C0CF679E}" type="pres">
      <dgm:prSet presAssocID="{58B36D51-9443-D840-ADCC-687C289BED86}" presName="rootText1" presStyleLbl="node0" presStyleIdx="0" presStyleCnt="1" custScaleX="144857">
        <dgm:presLayoutVars>
          <dgm:chMax/>
          <dgm:chPref val="3"/>
        </dgm:presLayoutVars>
      </dgm:prSet>
      <dgm:spPr>
        <a:prstGeom prst="flowChartTerminator">
          <a:avLst/>
        </a:prstGeom>
      </dgm:spPr>
    </dgm:pt>
    <dgm:pt modelId="{A6F080EC-37D0-8F4C-BEE6-CA98A47E0665}" type="pres">
      <dgm:prSet presAssocID="{58B36D51-9443-D840-ADCC-687C289BED86}" presName="titleText1" presStyleLbl="fgAcc0" presStyleIdx="0" presStyleCnt="1" custLinFactX="9433" custLinFactNeighborX="100000" custLinFactNeighborY="50112">
        <dgm:presLayoutVars>
          <dgm:chMax val="0"/>
          <dgm:chPref val="0"/>
        </dgm:presLayoutVars>
      </dgm:prSet>
      <dgm:spPr/>
    </dgm:pt>
    <dgm:pt modelId="{68B2A865-F255-1147-B52D-4B08A021D41B}" type="pres">
      <dgm:prSet presAssocID="{58B36D51-9443-D840-ADCC-687C289BED86}" presName="rootConnector1" presStyleLbl="node1" presStyleIdx="0" presStyleCnt="13"/>
      <dgm:spPr/>
    </dgm:pt>
    <dgm:pt modelId="{C682012D-28CC-4C4D-9EE1-E86D50377242}" type="pres">
      <dgm:prSet presAssocID="{58B36D51-9443-D840-ADCC-687C289BED86}" presName="hierChild2" presStyleCnt="0"/>
      <dgm:spPr/>
    </dgm:pt>
    <dgm:pt modelId="{8A18DF16-493B-7944-AB74-7014DB4BCAFF}" type="pres">
      <dgm:prSet presAssocID="{7D7DA13A-8F29-364F-A4C6-0A70B5C6449D}" presName="Name37" presStyleLbl="parChTrans1D2" presStyleIdx="0" presStyleCnt="4"/>
      <dgm:spPr/>
    </dgm:pt>
    <dgm:pt modelId="{E38ECA03-25B1-804A-AF50-DF2FD485D612}" type="pres">
      <dgm:prSet presAssocID="{4DAD8CEA-6A7C-7C40-93D8-A570D9B117B6}" presName="hierRoot2" presStyleCnt="0">
        <dgm:presLayoutVars>
          <dgm:hierBranch val="init"/>
        </dgm:presLayoutVars>
      </dgm:prSet>
      <dgm:spPr/>
    </dgm:pt>
    <dgm:pt modelId="{7091DD42-BD18-B742-B855-40E511C0CDE8}" type="pres">
      <dgm:prSet presAssocID="{4DAD8CEA-6A7C-7C40-93D8-A570D9B117B6}" presName="rootComposite" presStyleCnt="0"/>
      <dgm:spPr/>
    </dgm:pt>
    <dgm:pt modelId="{D913F786-8C1A-F64A-B5B9-C3185EE96444}" type="pres">
      <dgm:prSet presAssocID="{4DAD8CEA-6A7C-7C40-93D8-A570D9B117B6}" presName="rootText" presStyleLbl="node1" presStyleIdx="0" presStyleCnt="13" custScaleX="137869" custScaleY="90909">
        <dgm:presLayoutVars>
          <dgm:chMax/>
          <dgm:chPref val="3"/>
        </dgm:presLayoutVars>
      </dgm:prSet>
      <dgm:spPr>
        <a:prstGeom prst="flowChartTerminator">
          <a:avLst/>
        </a:prstGeom>
      </dgm:spPr>
    </dgm:pt>
    <dgm:pt modelId="{B848F4C5-6813-0D4D-9062-9E37023F129F}" type="pres">
      <dgm:prSet presAssocID="{4DAD8CEA-6A7C-7C40-93D8-A570D9B117B6}" presName="titleText2" presStyleLbl="fgAcc1" presStyleIdx="0" presStyleCnt="13" custLinFactX="213427" custLinFactY="-315889" custLinFactNeighborX="300000" custLinFactNeighborY="-400000">
        <dgm:presLayoutVars>
          <dgm:chMax val="0"/>
          <dgm:chPref val="0"/>
        </dgm:presLayoutVars>
      </dgm:prSet>
      <dgm:spPr/>
    </dgm:pt>
    <dgm:pt modelId="{29DFC13F-D65B-1847-92C7-104AEA4353CA}" type="pres">
      <dgm:prSet presAssocID="{4DAD8CEA-6A7C-7C40-93D8-A570D9B117B6}" presName="rootConnector" presStyleLbl="node2" presStyleIdx="0" presStyleCnt="0"/>
      <dgm:spPr/>
    </dgm:pt>
    <dgm:pt modelId="{12F5FABB-9B56-794B-9A99-C6773371AC48}" type="pres">
      <dgm:prSet presAssocID="{4DAD8CEA-6A7C-7C40-93D8-A570D9B117B6}" presName="hierChild4" presStyleCnt="0"/>
      <dgm:spPr/>
    </dgm:pt>
    <dgm:pt modelId="{68932736-E0A6-EF4F-BBA1-97691F2A25F1}" type="pres">
      <dgm:prSet presAssocID="{F47CCD69-159E-6D4F-B9FF-582B2052A596}" presName="Name37" presStyleLbl="parChTrans1D3" presStyleIdx="0" presStyleCnt="7"/>
      <dgm:spPr/>
    </dgm:pt>
    <dgm:pt modelId="{2E6A80BC-9CAB-5842-8154-D379E3F1671A}" type="pres">
      <dgm:prSet presAssocID="{988C1E16-D77F-1F4B-A896-E692408ACC7B}" presName="hierRoot2" presStyleCnt="0">
        <dgm:presLayoutVars>
          <dgm:hierBranch val="init"/>
        </dgm:presLayoutVars>
      </dgm:prSet>
      <dgm:spPr/>
    </dgm:pt>
    <dgm:pt modelId="{89D62E7B-6CEF-DF46-B78B-9F700C75BBA8}" type="pres">
      <dgm:prSet presAssocID="{988C1E16-D77F-1F4B-A896-E692408ACC7B}" presName="rootComposite" presStyleCnt="0"/>
      <dgm:spPr/>
    </dgm:pt>
    <dgm:pt modelId="{0ABA73B7-AEA8-B642-A9B5-BA4C30312204}" type="pres">
      <dgm:prSet presAssocID="{988C1E16-D77F-1F4B-A896-E692408ACC7B}" presName="rootText" presStyleLbl="node1" presStyleIdx="1" presStyleCnt="13" custScaleX="118671">
        <dgm:presLayoutVars>
          <dgm:chMax/>
          <dgm:chPref val="3"/>
        </dgm:presLayoutVars>
      </dgm:prSet>
      <dgm:spPr>
        <a:xfrm>
          <a:off x="93754" y="3245857"/>
          <a:ext cx="1027907" cy="532205"/>
        </a:xfrm>
        <a:prstGeom prst="rect">
          <a:avLst/>
        </a:prstGeom>
      </dgm:spPr>
    </dgm:pt>
    <dgm:pt modelId="{3929E61B-6810-814D-A545-285E403CC58F}" type="pres">
      <dgm:prSet presAssocID="{988C1E16-D77F-1F4B-A896-E692408ACC7B}" presName="titleText2" presStyleLbl="fgAcc1" presStyleIdx="1" presStyleCnt="13" custLinFactX="400000" custLinFactY="-569548" custLinFactNeighborX="469141" custLinFactNeighborY="-600000">
        <dgm:presLayoutVars>
          <dgm:chMax val="0"/>
          <dgm:chPref val="0"/>
        </dgm:presLayoutVars>
      </dgm:prSet>
      <dgm:spPr/>
    </dgm:pt>
    <dgm:pt modelId="{1815681C-08CB-C44D-8E5E-4DBCC1CEAF79}" type="pres">
      <dgm:prSet presAssocID="{988C1E16-D77F-1F4B-A896-E692408ACC7B}" presName="rootConnector" presStyleLbl="node3" presStyleIdx="0" presStyleCnt="0"/>
      <dgm:spPr/>
    </dgm:pt>
    <dgm:pt modelId="{D2C9AA52-6BA0-5647-9E4C-22F01E9A9D3D}" type="pres">
      <dgm:prSet presAssocID="{988C1E16-D77F-1F4B-A896-E692408ACC7B}" presName="hierChild4" presStyleCnt="0"/>
      <dgm:spPr/>
    </dgm:pt>
    <dgm:pt modelId="{89022F58-F75E-0E46-A11E-D5D5E4697E72}" type="pres">
      <dgm:prSet presAssocID="{988C1E16-D77F-1F4B-A896-E692408ACC7B}" presName="hierChild5" presStyleCnt="0"/>
      <dgm:spPr/>
    </dgm:pt>
    <dgm:pt modelId="{48C584B3-48E8-254B-81DA-8822C443B281}" type="pres">
      <dgm:prSet presAssocID="{CADA881E-818B-7C49-8792-DF5CC3F3DE26}" presName="Name37" presStyleLbl="parChTrans1D3" presStyleIdx="1" presStyleCnt="7"/>
      <dgm:spPr/>
    </dgm:pt>
    <dgm:pt modelId="{FCCA40F1-C3D6-2740-84AD-75DE72DA1946}" type="pres">
      <dgm:prSet presAssocID="{CFE3A8C0-4816-B14B-A937-E49C55A8C449}" presName="hierRoot2" presStyleCnt="0">
        <dgm:presLayoutVars>
          <dgm:hierBranch val="init"/>
        </dgm:presLayoutVars>
      </dgm:prSet>
      <dgm:spPr/>
    </dgm:pt>
    <dgm:pt modelId="{C85B2FB8-8743-8A41-BA92-41938EEDB7D7}" type="pres">
      <dgm:prSet presAssocID="{CFE3A8C0-4816-B14B-A937-E49C55A8C449}" presName="rootComposite" presStyleCnt="0"/>
      <dgm:spPr/>
    </dgm:pt>
    <dgm:pt modelId="{9A0761E0-A5D1-4342-B58B-3F116ED7E286}" type="pres">
      <dgm:prSet presAssocID="{CFE3A8C0-4816-B14B-A937-E49C55A8C449}" presName="rootText" presStyleLbl="node1" presStyleIdx="2" presStyleCnt="13">
        <dgm:presLayoutVars>
          <dgm:chMax/>
          <dgm:chPref val="3"/>
        </dgm:presLayoutVars>
      </dgm:prSet>
      <dgm:spPr>
        <a:xfrm>
          <a:off x="1472815" y="3218329"/>
          <a:ext cx="1027907" cy="532205"/>
        </a:xfrm>
        <a:prstGeom prst="rect">
          <a:avLst/>
        </a:prstGeom>
      </dgm:spPr>
    </dgm:pt>
    <dgm:pt modelId="{313D6E7D-0D7C-1740-9F28-A32437F3FB7A}" type="pres">
      <dgm:prSet presAssocID="{CFE3A8C0-4816-B14B-A937-E49C55A8C449}" presName="titleText2" presStyleLbl="fgAcc1" presStyleIdx="2" presStyleCnt="13" custLinFactX="300000" custLinFactY="-660190" custLinFactNeighborX="305404" custLinFactNeighborY="-700000">
        <dgm:presLayoutVars>
          <dgm:chMax val="0"/>
          <dgm:chPref val="0"/>
        </dgm:presLayoutVars>
      </dgm:prSet>
      <dgm:spPr/>
    </dgm:pt>
    <dgm:pt modelId="{B8094C90-DC7B-4C4F-BD74-6C3D1BE2DE1B}" type="pres">
      <dgm:prSet presAssocID="{CFE3A8C0-4816-B14B-A937-E49C55A8C449}" presName="rootConnector" presStyleLbl="node3" presStyleIdx="0" presStyleCnt="0"/>
      <dgm:spPr/>
    </dgm:pt>
    <dgm:pt modelId="{7CC75C91-2697-9040-A16A-5EC3E138A403}" type="pres">
      <dgm:prSet presAssocID="{CFE3A8C0-4816-B14B-A937-E49C55A8C449}" presName="hierChild4" presStyleCnt="0"/>
      <dgm:spPr/>
    </dgm:pt>
    <dgm:pt modelId="{BC2F0D2D-6F59-6E43-B5F5-740914EE5734}" type="pres">
      <dgm:prSet presAssocID="{CFE3A8C0-4816-B14B-A937-E49C55A8C449}" presName="hierChild5" presStyleCnt="0"/>
      <dgm:spPr/>
    </dgm:pt>
    <dgm:pt modelId="{D1CC631A-ED89-9D4D-A385-0E5528ADC56A}" type="pres">
      <dgm:prSet presAssocID="{96F0A43B-BA5C-DE4E-AF0A-C428655C4CB8}" presName="Name37" presStyleLbl="parChTrans1D3" presStyleIdx="2" presStyleCnt="7"/>
      <dgm:spPr/>
    </dgm:pt>
    <dgm:pt modelId="{2900DE18-48FB-424A-ADB4-ABC214357D76}" type="pres">
      <dgm:prSet presAssocID="{C630776F-84BF-EA47-A839-C19EF6663FCD}" presName="hierRoot2" presStyleCnt="0">
        <dgm:presLayoutVars>
          <dgm:hierBranch val="init"/>
        </dgm:presLayoutVars>
      </dgm:prSet>
      <dgm:spPr/>
    </dgm:pt>
    <dgm:pt modelId="{BE9957EE-9F3E-164B-BE60-351E2D554232}" type="pres">
      <dgm:prSet presAssocID="{C630776F-84BF-EA47-A839-C19EF6663FCD}" presName="rootComposite" presStyleCnt="0"/>
      <dgm:spPr/>
    </dgm:pt>
    <dgm:pt modelId="{7C3B74B8-5CAC-114F-9530-25F75265E89B}" type="pres">
      <dgm:prSet presAssocID="{C630776F-84BF-EA47-A839-C19EF6663FCD}" presName="rootText" presStyleLbl="node1" presStyleIdx="3" presStyleCnt="13">
        <dgm:presLayoutVars>
          <dgm:chMax/>
          <dgm:chPref val="3"/>
        </dgm:presLayoutVars>
      </dgm:prSet>
      <dgm:spPr>
        <a:xfrm>
          <a:off x="2851876" y="3218329"/>
          <a:ext cx="1027907" cy="532205"/>
        </a:xfrm>
        <a:prstGeom prst="rect">
          <a:avLst/>
        </a:prstGeom>
      </dgm:spPr>
    </dgm:pt>
    <dgm:pt modelId="{F719EC52-8BC5-0547-B23C-FF17EAF56E6E}" type="pres">
      <dgm:prSet presAssocID="{C630776F-84BF-EA47-A839-C19EF6663FCD}" presName="titleText2" presStyleLbl="fgAcc1" presStyleIdx="3" presStyleCnt="13" custLinFactX="200000" custLinFactY="-500000" custLinFactNeighborX="206349" custLinFactNeighborY="-539818">
        <dgm:presLayoutVars>
          <dgm:chMax val="0"/>
          <dgm:chPref val="0"/>
        </dgm:presLayoutVars>
      </dgm:prSet>
      <dgm:spPr/>
    </dgm:pt>
    <dgm:pt modelId="{D9E3304F-B392-D64A-BAFF-1A18791BB4BE}" type="pres">
      <dgm:prSet presAssocID="{C630776F-84BF-EA47-A839-C19EF6663FCD}" presName="rootConnector" presStyleLbl="node3" presStyleIdx="0" presStyleCnt="0"/>
      <dgm:spPr/>
    </dgm:pt>
    <dgm:pt modelId="{9BCD4ACF-0A0A-E14B-B2E0-898EC4D761DA}" type="pres">
      <dgm:prSet presAssocID="{C630776F-84BF-EA47-A839-C19EF6663FCD}" presName="hierChild4" presStyleCnt="0"/>
      <dgm:spPr/>
    </dgm:pt>
    <dgm:pt modelId="{A72050F2-15F9-5047-AB34-17C37B27297F}" type="pres">
      <dgm:prSet presAssocID="{C630776F-84BF-EA47-A839-C19EF6663FCD}" presName="hierChild5" presStyleCnt="0"/>
      <dgm:spPr/>
    </dgm:pt>
    <dgm:pt modelId="{3586E6C9-819C-9544-BF95-8E56BF41F2B8}" type="pres">
      <dgm:prSet presAssocID="{8FAA5F3A-78D7-184A-A202-ECFEBCA4A509}" presName="Name37" presStyleLbl="parChTrans1D3" presStyleIdx="3" presStyleCnt="7"/>
      <dgm:spPr/>
    </dgm:pt>
    <dgm:pt modelId="{DB31C133-A8BE-464E-B12A-3AE5D09C2AB3}" type="pres">
      <dgm:prSet presAssocID="{0CFCF468-5F71-3148-B1ED-F20B460CFCF4}" presName="hierRoot2" presStyleCnt="0">
        <dgm:presLayoutVars>
          <dgm:hierBranch val="init"/>
        </dgm:presLayoutVars>
      </dgm:prSet>
      <dgm:spPr/>
    </dgm:pt>
    <dgm:pt modelId="{6F4AA9BE-7ADD-F24E-9823-6973704FF1A8}" type="pres">
      <dgm:prSet presAssocID="{0CFCF468-5F71-3148-B1ED-F20B460CFCF4}" presName="rootComposite" presStyleCnt="0"/>
      <dgm:spPr/>
    </dgm:pt>
    <dgm:pt modelId="{753D44F3-B5F5-B74C-8AD4-BBE764DCBA5F}" type="pres">
      <dgm:prSet presAssocID="{0CFCF468-5F71-3148-B1ED-F20B460CFCF4}" presName="rootText" presStyleLbl="node1" presStyleIdx="4" presStyleCnt="13">
        <dgm:presLayoutVars>
          <dgm:chMax/>
          <dgm:chPref val="3"/>
        </dgm:presLayoutVars>
      </dgm:prSet>
      <dgm:spPr>
        <a:xfrm>
          <a:off x="4230937" y="3218329"/>
          <a:ext cx="1027907" cy="532205"/>
        </a:xfrm>
        <a:prstGeom prst="rect">
          <a:avLst/>
        </a:prstGeom>
      </dgm:spPr>
    </dgm:pt>
    <dgm:pt modelId="{8FE524AD-8B63-4541-8F40-3CB8D4D677D6}" type="pres">
      <dgm:prSet presAssocID="{0CFCF468-5F71-3148-B1ED-F20B460CFCF4}" presName="titleText2" presStyleLbl="fgAcc1" presStyleIdx="4" presStyleCnt="13" custLinFactX="124379" custLinFactY="-700000" custLinFactNeighborX="200000" custLinFactNeighborY="-724620">
        <dgm:presLayoutVars>
          <dgm:chMax val="0"/>
          <dgm:chPref val="0"/>
        </dgm:presLayoutVars>
      </dgm:prSet>
      <dgm:spPr/>
    </dgm:pt>
    <dgm:pt modelId="{175152C4-C86B-FC42-8ADA-77282446A83B}" type="pres">
      <dgm:prSet presAssocID="{0CFCF468-5F71-3148-B1ED-F20B460CFCF4}" presName="rootConnector" presStyleLbl="node3" presStyleIdx="0" presStyleCnt="0"/>
      <dgm:spPr/>
    </dgm:pt>
    <dgm:pt modelId="{B1342997-F53E-D344-934A-6A4A3C84C6CC}" type="pres">
      <dgm:prSet presAssocID="{0CFCF468-5F71-3148-B1ED-F20B460CFCF4}" presName="hierChild4" presStyleCnt="0"/>
      <dgm:spPr/>
    </dgm:pt>
    <dgm:pt modelId="{F9F33BA9-2687-1A4E-9C38-04A2D834DDFD}" type="pres">
      <dgm:prSet presAssocID="{0CFCF468-5F71-3148-B1ED-F20B460CFCF4}" presName="hierChild5" presStyleCnt="0"/>
      <dgm:spPr/>
    </dgm:pt>
    <dgm:pt modelId="{65D160B8-D5D2-3C4A-BCA4-84CBDC2F69C1}" type="pres">
      <dgm:prSet presAssocID="{4DAD8CEA-6A7C-7C40-93D8-A570D9B117B6}" presName="hierChild5" presStyleCnt="0"/>
      <dgm:spPr/>
    </dgm:pt>
    <dgm:pt modelId="{5E22B619-09E5-4045-9713-169B5E5ABB11}" type="pres">
      <dgm:prSet presAssocID="{788AE701-3E19-8E4C-8F75-D830BF18A22B}" presName="Name37" presStyleLbl="parChTrans1D2" presStyleIdx="1" presStyleCnt="4"/>
      <dgm:spPr/>
    </dgm:pt>
    <dgm:pt modelId="{D1960090-1E9E-274E-B97C-054ABAD0F719}" type="pres">
      <dgm:prSet presAssocID="{F1D0EAB2-EC42-BD40-8388-6A6731881C4F}" presName="hierRoot2" presStyleCnt="0">
        <dgm:presLayoutVars>
          <dgm:hierBranch val="init"/>
        </dgm:presLayoutVars>
      </dgm:prSet>
      <dgm:spPr/>
    </dgm:pt>
    <dgm:pt modelId="{9FEFEFA5-B4CA-BF45-B3C3-490C8651BEFA}" type="pres">
      <dgm:prSet presAssocID="{F1D0EAB2-EC42-BD40-8388-6A6731881C4F}" presName="rootComposite" presStyleCnt="0"/>
      <dgm:spPr/>
    </dgm:pt>
    <dgm:pt modelId="{5915F186-6CE4-5540-B6B3-97A699E2B3AB}" type="pres">
      <dgm:prSet presAssocID="{F1D0EAB2-EC42-BD40-8388-6A6731881C4F}" presName="rootText" presStyleLbl="node1" presStyleIdx="5" presStyleCnt="13" custScaleX="172728" custScaleY="96594" custLinFactNeighborX="-5560">
        <dgm:presLayoutVars>
          <dgm:chMax/>
          <dgm:chPref val="3"/>
        </dgm:presLayoutVars>
      </dgm:prSet>
      <dgm:spPr>
        <a:xfrm>
          <a:off x="6989059" y="2406156"/>
          <a:ext cx="1027907" cy="532205"/>
        </a:xfrm>
        <a:prstGeom prst="flowChartTerminator">
          <a:avLst/>
        </a:prstGeom>
      </dgm:spPr>
    </dgm:pt>
    <dgm:pt modelId="{2F004D66-36F3-7E44-9074-1821504EA775}" type="pres">
      <dgm:prSet presAssocID="{F1D0EAB2-EC42-BD40-8388-6A6731881C4F}" presName="titleText2" presStyleLbl="fgAcc1" presStyleIdx="5" presStyleCnt="13" custLinFactY="-266484" custLinFactNeighborX="77788" custLinFactNeighborY="-300000">
        <dgm:presLayoutVars>
          <dgm:chMax val="0"/>
          <dgm:chPref val="0"/>
        </dgm:presLayoutVars>
      </dgm:prSet>
      <dgm:spPr/>
    </dgm:pt>
    <dgm:pt modelId="{92584BC7-A04F-3C46-8F44-6EE836A8E7AE}" type="pres">
      <dgm:prSet presAssocID="{F1D0EAB2-EC42-BD40-8388-6A6731881C4F}" presName="rootConnector" presStyleLbl="node2" presStyleIdx="0" presStyleCnt="0"/>
      <dgm:spPr/>
    </dgm:pt>
    <dgm:pt modelId="{1CF9A22A-9486-6E45-9190-DFFB8A599C90}" type="pres">
      <dgm:prSet presAssocID="{F1D0EAB2-EC42-BD40-8388-6A6731881C4F}" presName="hierChild4" presStyleCnt="0"/>
      <dgm:spPr/>
    </dgm:pt>
    <dgm:pt modelId="{6B6B1785-9A11-1040-AFB5-839CB21DBFA3}" type="pres">
      <dgm:prSet presAssocID="{8A2287E5-72AE-8146-9AF9-3D7849C72448}" presName="Name37" presStyleLbl="parChTrans1D3" presStyleIdx="4" presStyleCnt="7"/>
      <dgm:spPr/>
    </dgm:pt>
    <dgm:pt modelId="{296DF2E5-227B-3F4E-9CB5-804E613C4B91}" type="pres">
      <dgm:prSet presAssocID="{193AC531-C59F-124F-AA08-8E27C2A23A4B}" presName="hierRoot2" presStyleCnt="0">
        <dgm:presLayoutVars>
          <dgm:hierBranch val="init"/>
        </dgm:presLayoutVars>
      </dgm:prSet>
      <dgm:spPr/>
    </dgm:pt>
    <dgm:pt modelId="{13B5784B-3075-9345-9801-91891ACAD98D}" type="pres">
      <dgm:prSet presAssocID="{193AC531-C59F-124F-AA08-8E27C2A23A4B}" presName="rootComposite" presStyleCnt="0"/>
      <dgm:spPr/>
    </dgm:pt>
    <dgm:pt modelId="{A5CECA87-6E12-924D-B822-461DEEE33178}" type="pres">
      <dgm:prSet presAssocID="{193AC531-C59F-124F-AA08-8E27C2A23A4B}" presName="rootText" presStyleLbl="node1" presStyleIdx="6" presStyleCnt="13" custScaleY="102508">
        <dgm:presLayoutVars>
          <dgm:chMax/>
          <dgm:chPref val="3"/>
        </dgm:presLayoutVars>
      </dgm:prSet>
      <dgm:spPr>
        <a:xfrm>
          <a:off x="5609998" y="3245857"/>
          <a:ext cx="1027907" cy="532205"/>
        </a:xfrm>
        <a:prstGeom prst="rect">
          <a:avLst/>
        </a:prstGeom>
      </dgm:spPr>
    </dgm:pt>
    <dgm:pt modelId="{E46D410C-79F9-8048-A0CD-D70552D65404}" type="pres">
      <dgm:prSet presAssocID="{193AC531-C59F-124F-AA08-8E27C2A23A4B}" presName="titleText2" presStyleLbl="fgAcc1" presStyleIdx="6" presStyleCnt="13" custLinFactX="78632" custLinFactY="-774956" custLinFactNeighborX="100000" custLinFactNeighborY="-800000">
        <dgm:presLayoutVars>
          <dgm:chMax val="0"/>
          <dgm:chPref val="0"/>
        </dgm:presLayoutVars>
      </dgm:prSet>
      <dgm:spPr/>
    </dgm:pt>
    <dgm:pt modelId="{68A6BEC4-EE10-6D4C-855F-E2978590283C}" type="pres">
      <dgm:prSet presAssocID="{193AC531-C59F-124F-AA08-8E27C2A23A4B}" presName="rootConnector" presStyleLbl="node3" presStyleIdx="0" presStyleCnt="0"/>
      <dgm:spPr/>
    </dgm:pt>
    <dgm:pt modelId="{825D8CB5-584F-524B-B1DA-C55B12AF4972}" type="pres">
      <dgm:prSet presAssocID="{193AC531-C59F-124F-AA08-8E27C2A23A4B}" presName="hierChild4" presStyleCnt="0"/>
      <dgm:spPr/>
    </dgm:pt>
    <dgm:pt modelId="{3D88B75A-3AE9-364F-A933-5F7256D18129}" type="pres">
      <dgm:prSet presAssocID="{F59B3676-ED17-F541-99CD-0B615712BD66}" presName="Name37" presStyleLbl="parChTrans1D4" presStyleIdx="0" presStyleCnt="4"/>
      <dgm:spPr/>
    </dgm:pt>
    <dgm:pt modelId="{2E312A56-A97A-C544-8180-D633DEACEB01}" type="pres">
      <dgm:prSet presAssocID="{A9015521-9989-AB44-B44F-AA44A373F6D2}" presName="hierRoot2" presStyleCnt="0">
        <dgm:presLayoutVars>
          <dgm:hierBranch val="init"/>
        </dgm:presLayoutVars>
      </dgm:prSet>
      <dgm:spPr/>
    </dgm:pt>
    <dgm:pt modelId="{0D176473-9665-9949-8A37-F0FEE13D1A83}" type="pres">
      <dgm:prSet presAssocID="{A9015521-9989-AB44-B44F-AA44A373F6D2}" presName="rootComposite" presStyleCnt="0"/>
      <dgm:spPr/>
    </dgm:pt>
    <dgm:pt modelId="{B35E88EF-4B4E-CF4D-AB9F-CF71B062E152}" type="pres">
      <dgm:prSet presAssocID="{A9015521-9989-AB44-B44F-AA44A373F6D2}" presName="rootText" presStyleLbl="node1" presStyleIdx="7" presStyleCnt="13">
        <dgm:presLayoutVars>
          <dgm:chMax/>
          <dgm:chPref val="3"/>
        </dgm:presLayoutVars>
      </dgm:prSet>
      <dgm:spPr>
        <a:xfrm>
          <a:off x="3541407" y="4085559"/>
          <a:ext cx="1027907" cy="532205"/>
        </a:xfrm>
        <a:prstGeom prst="rect">
          <a:avLst/>
        </a:prstGeom>
      </dgm:spPr>
    </dgm:pt>
    <dgm:pt modelId="{88911350-DBC2-F548-BAFD-0C73FC4ACE5D}" type="pres">
      <dgm:prSet presAssocID="{A9015521-9989-AB44-B44F-AA44A373F6D2}" presName="titleText2" presStyleLbl="fgAcc1" presStyleIdx="7" presStyleCnt="13" custLinFactX="100000" custLinFactY="-1026191" custLinFactNeighborX="164950" custLinFactNeighborY="-1100000">
        <dgm:presLayoutVars>
          <dgm:chMax val="0"/>
          <dgm:chPref val="0"/>
        </dgm:presLayoutVars>
      </dgm:prSet>
      <dgm:spPr/>
    </dgm:pt>
    <dgm:pt modelId="{C8D19C32-B932-3949-9FE1-B8B9DC5CA394}" type="pres">
      <dgm:prSet presAssocID="{A9015521-9989-AB44-B44F-AA44A373F6D2}" presName="rootConnector" presStyleLbl="node4" presStyleIdx="0" presStyleCnt="0"/>
      <dgm:spPr/>
    </dgm:pt>
    <dgm:pt modelId="{5BFEFDCE-7EA9-CB43-8C6F-FE76EF9B18C3}" type="pres">
      <dgm:prSet presAssocID="{A9015521-9989-AB44-B44F-AA44A373F6D2}" presName="hierChild4" presStyleCnt="0"/>
      <dgm:spPr/>
    </dgm:pt>
    <dgm:pt modelId="{6B58ACAB-7491-E648-A925-4A2A5A9B6533}" type="pres">
      <dgm:prSet presAssocID="{A9015521-9989-AB44-B44F-AA44A373F6D2}" presName="hierChild5" presStyleCnt="0"/>
      <dgm:spPr/>
    </dgm:pt>
    <dgm:pt modelId="{893669AB-B210-2445-972C-1DD1B53C88D1}" type="pres">
      <dgm:prSet presAssocID="{C0E0979B-F5AB-324F-9DB6-30599481C5C9}" presName="Name37" presStyleLbl="parChTrans1D4" presStyleIdx="1" presStyleCnt="4"/>
      <dgm:spPr/>
    </dgm:pt>
    <dgm:pt modelId="{6FB13648-2265-594B-9587-6B4B24FA1786}" type="pres">
      <dgm:prSet presAssocID="{F00ECDE7-51F5-5D4A-8DA5-17C9073966B1}" presName="hierRoot2" presStyleCnt="0">
        <dgm:presLayoutVars>
          <dgm:hierBranch val="init"/>
        </dgm:presLayoutVars>
      </dgm:prSet>
      <dgm:spPr/>
    </dgm:pt>
    <dgm:pt modelId="{30D53D3D-ECDE-ED4D-95EE-8ADC84B0C0E5}" type="pres">
      <dgm:prSet presAssocID="{F00ECDE7-51F5-5D4A-8DA5-17C9073966B1}" presName="rootComposite" presStyleCnt="0"/>
      <dgm:spPr/>
    </dgm:pt>
    <dgm:pt modelId="{A88516A0-4B6F-BB45-930E-455559400864}" type="pres">
      <dgm:prSet presAssocID="{F00ECDE7-51F5-5D4A-8DA5-17C9073966B1}" presName="rootText" presStyleLbl="node1" presStyleIdx="8" presStyleCnt="13">
        <dgm:presLayoutVars>
          <dgm:chMax/>
          <dgm:chPref val="3"/>
        </dgm:presLayoutVars>
      </dgm:prSet>
      <dgm:spPr>
        <a:xfrm>
          <a:off x="4920468" y="4088896"/>
          <a:ext cx="1027907" cy="532205"/>
        </a:xfrm>
        <a:prstGeom prst="rect">
          <a:avLst/>
        </a:prstGeom>
      </dgm:spPr>
    </dgm:pt>
    <dgm:pt modelId="{75112D40-A477-FF4F-BC4E-186E6128F9AD}" type="pres">
      <dgm:prSet presAssocID="{F00ECDE7-51F5-5D4A-8DA5-17C9073966B1}" presName="titleText2" presStyleLbl="fgAcc1" presStyleIdx="8" presStyleCnt="13" custLinFactX="100000" custLinFactY="-1100000" custLinFactNeighborX="148754" custLinFactNeighborY="-1167361">
        <dgm:presLayoutVars>
          <dgm:chMax val="0"/>
          <dgm:chPref val="0"/>
        </dgm:presLayoutVars>
      </dgm:prSet>
      <dgm:spPr/>
    </dgm:pt>
    <dgm:pt modelId="{5FCC6C35-CCB8-5846-86B1-F54D65D190CC}" type="pres">
      <dgm:prSet presAssocID="{F00ECDE7-51F5-5D4A-8DA5-17C9073966B1}" presName="rootConnector" presStyleLbl="node4" presStyleIdx="0" presStyleCnt="0"/>
      <dgm:spPr/>
    </dgm:pt>
    <dgm:pt modelId="{12448E5A-33AF-5C4F-84B8-99E8F351AF3E}" type="pres">
      <dgm:prSet presAssocID="{F00ECDE7-51F5-5D4A-8DA5-17C9073966B1}" presName="hierChild4" presStyleCnt="0"/>
      <dgm:spPr/>
    </dgm:pt>
    <dgm:pt modelId="{E3D6C409-2545-FA46-AA8E-B529B26BDD32}" type="pres">
      <dgm:prSet presAssocID="{F00ECDE7-51F5-5D4A-8DA5-17C9073966B1}" presName="hierChild5" presStyleCnt="0"/>
      <dgm:spPr/>
    </dgm:pt>
    <dgm:pt modelId="{B3D8FF74-2806-BC49-B9DA-8EC705DF6B6A}" type="pres">
      <dgm:prSet presAssocID="{F68FC854-A3B9-9243-994E-0D02695D7046}" presName="Name37" presStyleLbl="parChTrans1D4" presStyleIdx="2" presStyleCnt="4"/>
      <dgm:spPr/>
    </dgm:pt>
    <dgm:pt modelId="{DAF26379-B9CC-3F48-AD2B-4BB3808AF219}" type="pres">
      <dgm:prSet presAssocID="{0AD7A54B-33B2-CD42-98F5-16C4A4248BF4}" presName="hierRoot2" presStyleCnt="0">
        <dgm:presLayoutVars>
          <dgm:hierBranch val="init"/>
        </dgm:presLayoutVars>
      </dgm:prSet>
      <dgm:spPr/>
    </dgm:pt>
    <dgm:pt modelId="{934FBFC2-314D-B843-90F6-C5D49630450D}" type="pres">
      <dgm:prSet presAssocID="{0AD7A54B-33B2-CD42-98F5-16C4A4248BF4}" presName="rootComposite" presStyleCnt="0"/>
      <dgm:spPr/>
    </dgm:pt>
    <dgm:pt modelId="{BD0E6F7A-951C-004D-B397-CEDE0AD2AAD2}" type="pres">
      <dgm:prSet presAssocID="{0AD7A54B-33B2-CD42-98F5-16C4A4248BF4}" presName="rootText" presStyleLbl="node1" presStyleIdx="9" presStyleCnt="13">
        <dgm:presLayoutVars>
          <dgm:chMax/>
          <dgm:chPref val="3"/>
        </dgm:presLayoutVars>
      </dgm:prSet>
      <dgm:spPr>
        <a:xfrm>
          <a:off x="6299529" y="4088896"/>
          <a:ext cx="1027907" cy="532205"/>
        </a:xfrm>
        <a:prstGeom prst="rect">
          <a:avLst/>
        </a:prstGeom>
      </dgm:spPr>
    </dgm:pt>
    <dgm:pt modelId="{0FE5F6DA-304A-C145-A03B-6F83133E819F}" type="pres">
      <dgm:prSet presAssocID="{0AD7A54B-33B2-CD42-98F5-16C4A4248BF4}" presName="titleText2" presStyleLbl="fgAcc1" presStyleIdx="9" presStyleCnt="13" custLinFactX="98332" custLinFactY="-1100000" custLinFactNeighborX="100000" custLinFactNeighborY="-1117361">
        <dgm:presLayoutVars>
          <dgm:chMax val="0"/>
          <dgm:chPref val="0"/>
        </dgm:presLayoutVars>
      </dgm:prSet>
      <dgm:spPr/>
    </dgm:pt>
    <dgm:pt modelId="{39984D49-3A45-2E49-ACDC-FD5C698F9863}" type="pres">
      <dgm:prSet presAssocID="{0AD7A54B-33B2-CD42-98F5-16C4A4248BF4}" presName="rootConnector" presStyleLbl="node4" presStyleIdx="0" presStyleCnt="0"/>
      <dgm:spPr/>
    </dgm:pt>
    <dgm:pt modelId="{9CCBC361-EFDD-3143-88BB-BF3CFFD1CD7B}" type="pres">
      <dgm:prSet presAssocID="{0AD7A54B-33B2-CD42-98F5-16C4A4248BF4}" presName="hierChild4" presStyleCnt="0"/>
      <dgm:spPr/>
    </dgm:pt>
    <dgm:pt modelId="{083F5416-25FB-204C-9D62-FCE447A8577D}" type="pres">
      <dgm:prSet presAssocID="{0AD7A54B-33B2-CD42-98F5-16C4A4248BF4}" presName="hierChild5" presStyleCnt="0"/>
      <dgm:spPr/>
    </dgm:pt>
    <dgm:pt modelId="{F36055D8-85E4-D749-AA77-566754AD412B}" type="pres">
      <dgm:prSet presAssocID="{B03442D1-5873-7044-BC5A-7C2EDDD00CF9}" presName="Name37" presStyleLbl="parChTrans1D4" presStyleIdx="3" presStyleCnt="4"/>
      <dgm:spPr/>
    </dgm:pt>
    <dgm:pt modelId="{8B788243-3AC0-CE47-A242-D7358C21E5B5}" type="pres">
      <dgm:prSet presAssocID="{AADBC946-44B8-6547-9014-7D21C1A80973}" presName="hierRoot2" presStyleCnt="0">
        <dgm:presLayoutVars>
          <dgm:hierBranch val="init"/>
        </dgm:presLayoutVars>
      </dgm:prSet>
      <dgm:spPr/>
    </dgm:pt>
    <dgm:pt modelId="{3B3E46AC-49B3-A643-BB85-9000C2EFFF96}" type="pres">
      <dgm:prSet presAssocID="{AADBC946-44B8-6547-9014-7D21C1A80973}" presName="rootComposite" presStyleCnt="0"/>
      <dgm:spPr/>
    </dgm:pt>
    <dgm:pt modelId="{C7234EB8-9BB4-1D46-9C69-A1F8BA632278}" type="pres">
      <dgm:prSet presAssocID="{AADBC946-44B8-6547-9014-7D21C1A80973}" presName="rootText" presStyleLbl="node1" presStyleIdx="10" presStyleCnt="13">
        <dgm:presLayoutVars>
          <dgm:chMax/>
          <dgm:chPref val="3"/>
        </dgm:presLayoutVars>
      </dgm:prSet>
      <dgm:spPr>
        <a:xfrm>
          <a:off x="7678590" y="4088896"/>
          <a:ext cx="1027907" cy="532205"/>
        </a:xfrm>
        <a:prstGeom prst="rect">
          <a:avLst/>
        </a:prstGeom>
      </dgm:spPr>
    </dgm:pt>
    <dgm:pt modelId="{EE976866-7D59-1F4B-B81A-6796F35B3D1C}" type="pres">
      <dgm:prSet presAssocID="{AADBC946-44B8-6547-9014-7D21C1A80973}" presName="titleText2" presStyleLbl="fgAcc1" presStyleIdx="10" presStyleCnt="13" custLinFactY="-500000" custLinFactNeighborX="53254" custLinFactNeighborY="-583295">
        <dgm:presLayoutVars>
          <dgm:chMax val="0"/>
          <dgm:chPref val="0"/>
        </dgm:presLayoutVars>
      </dgm:prSet>
      <dgm:spPr/>
    </dgm:pt>
    <dgm:pt modelId="{497C1F39-8884-AC47-8A06-9C7109C3FE42}" type="pres">
      <dgm:prSet presAssocID="{AADBC946-44B8-6547-9014-7D21C1A80973}" presName="rootConnector" presStyleLbl="node4" presStyleIdx="0" presStyleCnt="0"/>
      <dgm:spPr/>
    </dgm:pt>
    <dgm:pt modelId="{1EA8877B-DD56-4140-8D9D-B926920B3696}" type="pres">
      <dgm:prSet presAssocID="{AADBC946-44B8-6547-9014-7D21C1A80973}" presName="hierChild4" presStyleCnt="0"/>
      <dgm:spPr/>
    </dgm:pt>
    <dgm:pt modelId="{22BE4138-FAE6-F84B-BE44-AC7740B75733}" type="pres">
      <dgm:prSet presAssocID="{AADBC946-44B8-6547-9014-7D21C1A80973}" presName="hierChild5" presStyleCnt="0"/>
      <dgm:spPr/>
    </dgm:pt>
    <dgm:pt modelId="{C3CE6A35-4C1B-D541-B71A-C6E5C9EE2BA8}" type="pres">
      <dgm:prSet presAssocID="{193AC531-C59F-124F-AA08-8E27C2A23A4B}" presName="hierChild5" presStyleCnt="0"/>
      <dgm:spPr/>
    </dgm:pt>
    <dgm:pt modelId="{9137F2B5-9543-4F45-959B-AA6217E65F0F}" type="pres">
      <dgm:prSet presAssocID="{45A15DE7-0DA2-0947-94EC-3ABB12D4C4BA}" presName="Name37" presStyleLbl="parChTrans1D3" presStyleIdx="5" presStyleCnt="7"/>
      <dgm:spPr/>
    </dgm:pt>
    <dgm:pt modelId="{EA402D35-0D6F-CC40-842E-ABA8A4C80E42}" type="pres">
      <dgm:prSet presAssocID="{6033E167-4CC3-C44E-AB85-6890C8CE2D5D}" presName="hierRoot2" presStyleCnt="0">
        <dgm:presLayoutVars>
          <dgm:hierBranch val="init"/>
        </dgm:presLayoutVars>
      </dgm:prSet>
      <dgm:spPr/>
    </dgm:pt>
    <dgm:pt modelId="{4B3BE159-DCFF-A24F-81B2-A16D3236F270}" type="pres">
      <dgm:prSet presAssocID="{6033E167-4CC3-C44E-AB85-6890C8CE2D5D}" presName="rootComposite" presStyleCnt="0"/>
      <dgm:spPr/>
    </dgm:pt>
    <dgm:pt modelId="{5A872117-A4BC-BF4B-B1C5-FADAD6EA658D}" type="pres">
      <dgm:prSet presAssocID="{6033E167-4CC3-C44E-AB85-6890C8CE2D5D}" presName="rootText" presStyleLbl="node1" presStyleIdx="11" presStyleCnt="13">
        <dgm:presLayoutVars>
          <dgm:chMax/>
          <dgm:chPref val="3"/>
        </dgm:presLayoutVars>
      </dgm:prSet>
      <dgm:spPr>
        <a:xfrm>
          <a:off x="6989059" y="3242521"/>
          <a:ext cx="1027907" cy="532205"/>
        </a:xfrm>
        <a:prstGeom prst="rect">
          <a:avLst/>
        </a:prstGeom>
      </dgm:spPr>
    </dgm:pt>
    <dgm:pt modelId="{7AC493C6-0E5E-B94E-B246-8A93E0A2C84A}" type="pres">
      <dgm:prSet presAssocID="{6033E167-4CC3-C44E-AB85-6890C8CE2D5D}" presName="titleText2" presStyleLbl="fgAcc1" presStyleIdx="11" presStyleCnt="13" custLinFactY="-700000" custLinFactNeighborX="96096" custLinFactNeighborY="-738938">
        <dgm:presLayoutVars>
          <dgm:chMax val="0"/>
          <dgm:chPref val="0"/>
        </dgm:presLayoutVars>
      </dgm:prSet>
      <dgm:spPr/>
    </dgm:pt>
    <dgm:pt modelId="{12ABA874-C85B-2649-AA03-2BAF74D2785F}" type="pres">
      <dgm:prSet presAssocID="{6033E167-4CC3-C44E-AB85-6890C8CE2D5D}" presName="rootConnector" presStyleLbl="node3" presStyleIdx="0" presStyleCnt="0"/>
      <dgm:spPr/>
    </dgm:pt>
    <dgm:pt modelId="{DE9C6253-D2E2-3446-B0AA-4F385813B65F}" type="pres">
      <dgm:prSet presAssocID="{6033E167-4CC3-C44E-AB85-6890C8CE2D5D}" presName="hierChild4" presStyleCnt="0"/>
      <dgm:spPr/>
    </dgm:pt>
    <dgm:pt modelId="{E3D707B8-5394-9749-83D7-9F677BED72BF}" type="pres">
      <dgm:prSet presAssocID="{6033E167-4CC3-C44E-AB85-6890C8CE2D5D}" presName="hierChild5" presStyleCnt="0"/>
      <dgm:spPr/>
    </dgm:pt>
    <dgm:pt modelId="{0944D522-CD27-7042-B424-11D55169B29D}" type="pres">
      <dgm:prSet presAssocID="{AD98DC40-DD48-A742-B7B5-C4785526FE11}" presName="Name37" presStyleLbl="parChTrans1D3" presStyleIdx="6" presStyleCnt="7"/>
      <dgm:spPr/>
    </dgm:pt>
    <dgm:pt modelId="{C8BBE458-333A-EB44-827B-17ADA927CA9A}" type="pres">
      <dgm:prSet presAssocID="{93ADF036-8A2B-304D-AD5F-B3436A528D3D}" presName="hierRoot2" presStyleCnt="0">
        <dgm:presLayoutVars>
          <dgm:hierBranch val="init"/>
        </dgm:presLayoutVars>
      </dgm:prSet>
      <dgm:spPr/>
    </dgm:pt>
    <dgm:pt modelId="{EADCB7B1-6D83-194D-8311-F0D69952AAF7}" type="pres">
      <dgm:prSet presAssocID="{93ADF036-8A2B-304D-AD5F-B3436A528D3D}" presName="rootComposite" presStyleCnt="0"/>
      <dgm:spPr/>
    </dgm:pt>
    <dgm:pt modelId="{DFA713C4-8D05-894C-91A2-5A8E50BD1AD2}" type="pres">
      <dgm:prSet presAssocID="{93ADF036-8A2B-304D-AD5F-B3436A528D3D}" presName="rootText" presStyleLbl="node1" presStyleIdx="12" presStyleCnt="13">
        <dgm:presLayoutVars>
          <dgm:chMax/>
          <dgm:chPref val="3"/>
        </dgm:presLayoutVars>
      </dgm:prSet>
      <dgm:spPr>
        <a:xfrm>
          <a:off x="8368121" y="3242521"/>
          <a:ext cx="1027907" cy="532205"/>
        </a:xfrm>
        <a:prstGeom prst="rect">
          <a:avLst/>
        </a:prstGeom>
      </dgm:spPr>
    </dgm:pt>
    <dgm:pt modelId="{A914E458-A458-A14A-8171-AFD36934AEA4}" type="pres">
      <dgm:prSet presAssocID="{93ADF036-8A2B-304D-AD5F-B3436A528D3D}" presName="titleText2" presStyleLbl="fgAcc1" presStyleIdx="12" presStyleCnt="13" custLinFactY="-400000" custLinFactNeighborX="-21281" custLinFactNeighborY="-427461">
        <dgm:presLayoutVars>
          <dgm:chMax val="0"/>
          <dgm:chPref val="0"/>
        </dgm:presLayoutVars>
      </dgm:prSet>
      <dgm:spPr/>
    </dgm:pt>
    <dgm:pt modelId="{D49FFEC3-3549-0347-9D7E-2EC3410B34A0}" type="pres">
      <dgm:prSet presAssocID="{93ADF036-8A2B-304D-AD5F-B3436A528D3D}" presName="rootConnector" presStyleLbl="node3" presStyleIdx="0" presStyleCnt="0"/>
      <dgm:spPr/>
    </dgm:pt>
    <dgm:pt modelId="{A8DD5C9A-795B-1E48-AD73-557F0B77AE70}" type="pres">
      <dgm:prSet presAssocID="{93ADF036-8A2B-304D-AD5F-B3436A528D3D}" presName="hierChild4" presStyleCnt="0"/>
      <dgm:spPr/>
    </dgm:pt>
    <dgm:pt modelId="{2EBD7123-EB9E-A04B-AF47-B66751A61C69}" type="pres">
      <dgm:prSet presAssocID="{93ADF036-8A2B-304D-AD5F-B3436A528D3D}" presName="hierChild5" presStyleCnt="0"/>
      <dgm:spPr/>
    </dgm:pt>
    <dgm:pt modelId="{BC8DEB82-5DC3-5A4A-8778-00A80E991D98}" type="pres">
      <dgm:prSet presAssocID="{F1D0EAB2-EC42-BD40-8388-6A6731881C4F}" presName="hierChild5" presStyleCnt="0"/>
      <dgm:spPr/>
    </dgm:pt>
    <dgm:pt modelId="{9E1E9260-B0E7-0F4A-9DB4-34BBD4EB342D}" type="pres">
      <dgm:prSet presAssocID="{58B36D51-9443-D840-ADCC-687C289BED86}" presName="hierChild3" presStyleCnt="0"/>
      <dgm:spPr/>
    </dgm:pt>
    <dgm:pt modelId="{00DF9563-1233-194C-ACC3-13FAAE7857F9}" type="pres">
      <dgm:prSet presAssocID="{C8AB4797-DC3E-4244-B4B2-A520E405188E}" presName="Name96" presStyleLbl="parChTrans1D2" presStyleIdx="2" presStyleCnt="4"/>
      <dgm:spPr/>
    </dgm:pt>
    <dgm:pt modelId="{28EA921B-960A-654D-855A-4B5C339513B7}" type="pres">
      <dgm:prSet presAssocID="{5363B22B-1BAF-DC4B-81A8-DCBBD299C7C2}" presName="hierRoot3" presStyleCnt="0">
        <dgm:presLayoutVars>
          <dgm:hierBranch val="init"/>
        </dgm:presLayoutVars>
      </dgm:prSet>
      <dgm:spPr/>
    </dgm:pt>
    <dgm:pt modelId="{6C4E2992-8C3B-D743-A5D6-97DA334D3564}" type="pres">
      <dgm:prSet presAssocID="{5363B22B-1BAF-DC4B-81A8-DCBBD299C7C2}" presName="rootComposite3" presStyleCnt="0"/>
      <dgm:spPr/>
    </dgm:pt>
    <dgm:pt modelId="{F68A0ABE-1E90-C84B-9035-1663BAD9BA59}" type="pres">
      <dgm:prSet presAssocID="{5363B22B-1BAF-DC4B-81A8-DCBBD299C7C2}" presName="rootText3" presStyleLbl="asst1" presStyleIdx="0" presStyleCnt="2">
        <dgm:presLayoutVars>
          <dgm:chPref val="3"/>
        </dgm:presLayoutVars>
      </dgm:prSet>
      <dgm:spPr/>
    </dgm:pt>
    <dgm:pt modelId="{888CB475-13CD-9A47-B6B5-4151044AEDD6}" type="pres">
      <dgm:prSet presAssocID="{5363B22B-1BAF-DC4B-81A8-DCBBD299C7C2}" presName="titleText3" presStyleLbl="fgAcc2" presStyleIdx="0" presStyleCnt="2" custLinFactX="114466" custLinFactY="-272711" custLinFactNeighborX="200000" custLinFactNeighborY="-300000">
        <dgm:presLayoutVars>
          <dgm:chMax val="0"/>
          <dgm:chPref val="0"/>
        </dgm:presLayoutVars>
      </dgm:prSet>
      <dgm:spPr/>
    </dgm:pt>
    <dgm:pt modelId="{F95F0A97-6818-2545-8F95-864A77C628CC}" type="pres">
      <dgm:prSet presAssocID="{5363B22B-1BAF-DC4B-81A8-DCBBD299C7C2}" presName="rootConnector3" presStyleLbl="asst1" presStyleIdx="0" presStyleCnt="2"/>
      <dgm:spPr/>
    </dgm:pt>
    <dgm:pt modelId="{9023BD3A-EBE0-3E48-84C4-5DA9AF4B602C}" type="pres">
      <dgm:prSet presAssocID="{5363B22B-1BAF-DC4B-81A8-DCBBD299C7C2}" presName="hierChild6" presStyleCnt="0"/>
      <dgm:spPr/>
    </dgm:pt>
    <dgm:pt modelId="{36FD7C45-51CE-F54B-B910-F42C1335FF0C}" type="pres">
      <dgm:prSet presAssocID="{5363B22B-1BAF-DC4B-81A8-DCBBD299C7C2}" presName="hierChild7" presStyleCnt="0"/>
      <dgm:spPr/>
    </dgm:pt>
    <dgm:pt modelId="{B4C7D332-5515-734B-AA04-3AEF03CB62E0}" type="pres">
      <dgm:prSet presAssocID="{DEF40B5C-8FE8-2B44-9AE9-81D024DB68A9}" presName="Name96" presStyleLbl="parChTrans1D2" presStyleIdx="3" presStyleCnt="4"/>
      <dgm:spPr/>
    </dgm:pt>
    <dgm:pt modelId="{2F70E4B0-F73B-F44C-9246-FF9CD926E7D0}" type="pres">
      <dgm:prSet presAssocID="{EEA6179C-91EE-C04B-BC38-DD0BEA3F40AD}" presName="hierRoot3" presStyleCnt="0">
        <dgm:presLayoutVars>
          <dgm:hierBranch val="init"/>
        </dgm:presLayoutVars>
      </dgm:prSet>
      <dgm:spPr/>
    </dgm:pt>
    <dgm:pt modelId="{7542A8F7-0E63-B645-8C8E-FBB16B97A24A}" type="pres">
      <dgm:prSet presAssocID="{EEA6179C-91EE-C04B-BC38-DD0BEA3F40AD}" presName="rootComposite3" presStyleCnt="0"/>
      <dgm:spPr/>
    </dgm:pt>
    <dgm:pt modelId="{44CEF63E-4679-CF4C-BB29-F8F65356CE0B}" type="pres">
      <dgm:prSet presAssocID="{EEA6179C-91EE-C04B-BC38-DD0BEA3F40AD}" presName="rootText3" presStyleLbl="asst1" presStyleIdx="1" presStyleCnt="2" custLinFactNeighborX="9730">
        <dgm:presLayoutVars>
          <dgm:chPref val="3"/>
        </dgm:presLayoutVars>
      </dgm:prSet>
      <dgm:spPr/>
    </dgm:pt>
    <dgm:pt modelId="{FB3EDCD2-689F-BC4F-8FCE-83B98560CDB8}" type="pres">
      <dgm:prSet presAssocID="{EEA6179C-91EE-C04B-BC38-DD0BEA3F40AD}" presName="titleText3" presStyleLbl="fgAcc2" presStyleIdx="1" presStyleCnt="2" custLinFactY="-200000" custLinFactNeighborX="83741" custLinFactNeighborY="-243851">
        <dgm:presLayoutVars>
          <dgm:chMax val="0"/>
          <dgm:chPref val="0"/>
        </dgm:presLayoutVars>
      </dgm:prSet>
      <dgm:spPr/>
    </dgm:pt>
    <dgm:pt modelId="{57CEEA1A-5912-0C49-8D1F-02A84B1015F5}" type="pres">
      <dgm:prSet presAssocID="{EEA6179C-91EE-C04B-BC38-DD0BEA3F40AD}" presName="rootConnector3" presStyleLbl="asst1" presStyleIdx="1" presStyleCnt="2"/>
      <dgm:spPr/>
    </dgm:pt>
    <dgm:pt modelId="{325A3FA2-64B2-8943-9917-3EE35F275675}" type="pres">
      <dgm:prSet presAssocID="{EEA6179C-91EE-C04B-BC38-DD0BEA3F40AD}" presName="hierChild6" presStyleCnt="0"/>
      <dgm:spPr/>
    </dgm:pt>
    <dgm:pt modelId="{5C44F400-7566-8642-B275-77A236B7602B}" type="pres">
      <dgm:prSet presAssocID="{EEA6179C-91EE-C04B-BC38-DD0BEA3F40AD}" presName="hierChild7" presStyleCnt="0"/>
      <dgm:spPr/>
    </dgm:pt>
  </dgm:ptLst>
  <dgm:cxnLst>
    <dgm:cxn modelId="{9EC33400-BA06-1A48-96D3-763F7BFB6B97}" type="presOf" srcId="{F68FC854-A3B9-9243-994E-0D02695D7046}" destId="{B3D8FF74-2806-BC49-B9DA-8EC705DF6B6A}" srcOrd="0" destOrd="0" presId="urn:microsoft.com/office/officeart/2008/layout/NameandTitleOrganizationalChart"/>
    <dgm:cxn modelId="{7A411C01-7BE9-794E-85B0-CCA6B4EA2764}" srcId="{DB10064F-378E-3247-9ABF-0CC2CB391EBA}" destId="{58B36D51-9443-D840-ADCC-687C289BED86}" srcOrd="0" destOrd="0" parTransId="{8F8C478E-C6B6-264B-91C7-78CCABE165A7}" sibTransId="{F207864D-58F0-204D-8379-EBFBF9423C58}"/>
    <dgm:cxn modelId="{13098E01-2EB0-0344-9EEB-822D3D102637}" srcId="{58B36D51-9443-D840-ADCC-687C289BED86}" destId="{F1D0EAB2-EC42-BD40-8388-6A6731881C4F}" srcOrd="1" destOrd="0" parTransId="{788AE701-3E19-8E4C-8F75-D830BF18A22B}" sibTransId="{4B246270-6727-894C-B710-C66F048DB423}"/>
    <dgm:cxn modelId="{1CD83902-AF2C-1640-A208-72F741231A36}" type="presOf" srcId="{CADA881E-818B-7C49-8792-DF5CC3F3DE26}" destId="{48C584B3-48E8-254B-81DA-8822C443B281}" srcOrd="0" destOrd="0" presId="urn:microsoft.com/office/officeart/2008/layout/NameandTitleOrganizationalChart"/>
    <dgm:cxn modelId="{A9AA8602-47BC-4343-A918-C87A60CB5235}" type="presOf" srcId="{F1D0EAB2-EC42-BD40-8388-6A6731881C4F}" destId="{5915F186-6CE4-5540-B6B3-97A699E2B3AB}" srcOrd="0" destOrd="0" presId="urn:microsoft.com/office/officeart/2008/layout/NameandTitleOrganizationalChart"/>
    <dgm:cxn modelId="{752A2308-A64C-5E48-8967-CBC21C3F4483}" type="presOf" srcId="{F00ECDE7-51F5-5D4A-8DA5-17C9073966B1}" destId="{5FCC6C35-CCB8-5846-86B1-F54D65D190CC}" srcOrd="1" destOrd="0" presId="urn:microsoft.com/office/officeart/2008/layout/NameandTitleOrganizationalChart"/>
    <dgm:cxn modelId="{FB0ED308-1086-5147-A42F-872F628DA6F0}" type="presOf" srcId="{2AE0C3F0-8D2B-C143-BB1B-703BC261DCEA}" destId="{75112D40-A477-FF4F-BC4E-186E6128F9AD}" srcOrd="0" destOrd="0" presId="urn:microsoft.com/office/officeart/2008/layout/NameandTitleOrganizationalChart"/>
    <dgm:cxn modelId="{A44C4309-2093-8E41-B419-CE9C585513A7}" type="presOf" srcId="{C93F312A-8E21-5F4F-AE74-491FD3A799BA}" destId="{F719EC52-8BC5-0547-B23C-FF17EAF56E6E}" srcOrd="0" destOrd="0" presId="urn:microsoft.com/office/officeart/2008/layout/NameandTitleOrganizationalChart"/>
    <dgm:cxn modelId="{1A3F010F-6A01-7740-B95D-AFD9C3A00F12}" type="presOf" srcId="{7D7DA13A-8F29-364F-A4C6-0A70B5C6449D}" destId="{8A18DF16-493B-7944-AB74-7014DB4BCAFF}" srcOrd="0" destOrd="0" presId="urn:microsoft.com/office/officeart/2008/layout/NameandTitleOrganizationalChart"/>
    <dgm:cxn modelId="{101B8410-D13F-E348-A6F6-9F2C4BD92104}" type="presOf" srcId="{DEF40B5C-8FE8-2B44-9AE9-81D024DB68A9}" destId="{B4C7D332-5515-734B-AA04-3AEF03CB62E0}" srcOrd="0" destOrd="0" presId="urn:microsoft.com/office/officeart/2008/layout/NameandTitleOrganizationalChart"/>
    <dgm:cxn modelId="{B3908211-7C16-4144-8043-E07CD80FA751}" type="presOf" srcId="{874EE905-05DE-664F-8C9E-EF4C95B95C55}" destId="{0FE5F6DA-304A-C145-A03B-6F83133E819F}" srcOrd="0" destOrd="0" presId="urn:microsoft.com/office/officeart/2008/layout/NameandTitleOrganizationalChart"/>
    <dgm:cxn modelId="{F898AF17-AE50-9C4E-8E79-5237D338B647}" type="presOf" srcId="{F59B3676-ED17-F541-99CD-0B615712BD66}" destId="{3D88B75A-3AE9-364F-A933-5F7256D18129}" srcOrd="0" destOrd="0" presId="urn:microsoft.com/office/officeart/2008/layout/NameandTitleOrganizationalChart"/>
    <dgm:cxn modelId="{E508A419-D451-3449-B710-615B4816B010}" type="presOf" srcId="{6033E167-4CC3-C44E-AB85-6890C8CE2D5D}" destId="{12ABA874-C85B-2649-AA03-2BAF74D2785F}" srcOrd="1" destOrd="0" presId="urn:microsoft.com/office/officeart/2008/layout/NameandTitleOrganizationalChart"/>
    <dgm:cxn modelId="{4F59F61E-9CC1-8B48-AC09-E183AB405EFB}" type="presOf" srcId="{93ADF036-8A2B-304D-AD5F-B3436A528D3D}" destId="{D49FFEC3-3549-0347-9D7E-2EC3410B34A0}" srcOrd="1" destOrd="0" presId="urn:microsoft.com/office/officeart/2008/layout/NameandTitleOrganizationalChart"/>
    <dgm:cxn modelId="{AF4FA024-A51B-9245-B9FA-86A02E172316}" type="presOf" srcId="{A9015521-9989-AB44-B44F-AA44A373F6D2}" destId="{B35E88EF-4B4E-CF4D-AB9F-CF71B062E152}" srcOrd="0" destOrd="0" presId="urn:microsoft.com/office/officeart/2008/layout/NameandTitleOrganizationalChart"/>
    <dgm:cxn modelId="{35F7E225-16D6-AB47-9591-DC83AAD0513B}" type="presOf" srcId="{AD98DC40-DD48-A742-B7B5-C4785526FE11}" destId="{0944D522-CD27-7042-B424-11D55169B29D}" srcOrd="0" destOrd="0" presId="urn:microsoft.com/office/officeart/2008/layout/NameandTitleOrganizationalChart"/>
    <dgm:cxn modelId="{9FDAF92A-8DE8-E84E-B767-4C0A1633A179}" type="presOf" srcId="{0CFCF468-5F71-3148-B1ED-F20B460CFCF4}" destId="{175152C4-C86B-FC42-8ADA-77282446A83B}" srcOrd="1" destOrd="0" presId="urn:microsoft.com/office/officeart/2008/layout/NameandTitleOrganizationalChart"/>
    <dgm:cxn modelId="{C70CE62C-3F60-5E4D-81D5-D746A78C7289}" type="presOf" srcId="{193AC531-C59F-124F-AA08-8E27C2A23A4B}" destId="{A5CECA87-6E12-924D-B822-461DEEE33178}" srcOrd="0" destOrd="0" presId="urn:microsoft.com/office/officeart/2008/layout/NameandTitleOrganizationalChart"/>
    <dgm:cxn modelId="{FFEF632D-5E21-BC4F-B512-F3D072D3597D}" type="presOf" srcId="{B7665C9E-E841-814B-9A30-8155D5C84F4D}" destId="{888CB475-13CD-9A47-B6B5-4151044AEDD6}" srcOrd="0" destOrd="0" presId="urn:microsoft.com/office/officeart/2008/layout/NameandTitleOrganizationalChart"/>
    <dgm:cxn modelId="{A790862F-C038-BF4F-80E7-2BFBFF51EA8B}" type="presOf" srcId="{C630776F-84BF-EA47-A839-C19EF6663FCD}" destId="{D9E3304F-B392-D64A-BAFF-1A18791BB4BE}" srcOrd="1" destOrd="0" presId="urn:microsoft.com/office/officeart/2008/layout/NameandTitleOrganizationalChart"/>
    <dgm:cxn modelId="{159D503B-46A5-7F44-AB68-257D83DA0257}" type="presOf" srcId="{4DAD8CEA-6A7C-7C40-93D8-A570D9B117B6}" destId="{D913F786-8C1A-F64A-B5B9-C3185EE96444}" srcOrd="0" destOrd="0" presId="urn:microsoft.com/office/officeart/2008/layout/NameandTitleOrganizationalChart"/>
    <dgm:cxn modelId="{B396133C-DEF1-084C-89F1-5BC616A64228}" type="presOf" srcId="{5363B22B-1BAF-DC4B-81A8-DCBBD299C7C2}" destId="{F68A0ABE-1E90-C84B-9035-1663BAD9BA59}" srcOrd="0" destOrd="0" presId="urn:microsoft.com/office/officeart/2008/layout/NameandTitleOrganizationalChart"/>
    <dgm:cxn modelId="{D56B553C-27A6-BA45-92AE-6F91B9934AD4}" type="presOf" srcId="{58B36D51-9443-D840-ADCC-687C289BED86}" destId="{56C326B9-6BD8-F140-956D-E8B1C0CF679E}" srcOrd="0" destOrd="0" presId="urn:microsoft.com/office/officeart/2008/layout/NameandTitleOrganizationalChart"/>
    <dgm:cxn modelId="{AD121D3E-06A7-4940-A4BB-D9B564D55640}" type="presOf" srcId="{395CEE35-55CF-C74C-AC2C-D6A1D1DD4B5A}" destId="{B848F4C5-6813-0D4D-9062-9E37023F129F}" srcOrd="0" destOrd="0" presId="urn:microsoft.com/office/officeart/2008/layout/NameandTitleOrganizationalChart"/>
    <dgm:cxn modelId="{4C8F575C-34E2-8649-922E-44A0475B226E}" type="presOf" srcId="{F1D0EAB2-EC42-BD40-8388-6A6731881C4F}" destId="{92584BC7-A04F-3C46-8F44-6EE836A8E7AE}" srcOrd="1" destOrd="0" presId="urn:microsoft.com/office/officeart/2008/layout/NameandTitleOrganizationalChart"/>
    <dgm:cxn modelId="{AD13125D-C68E-2843-99CB-2E1165441517}" type="presOf" srcId="{0CFCF468-5F71-3148-B1ED-F20B460CFCF4}" destId="{753D44F3-B5F5-B74C-8AD4-BBE764DCBA5F}" srcOrd="0" destOrd="0" presId="urn:microsoft.com/office/officeart/2008/layout/NameandTitleOrganizationalChart"/>
    <dgm:cxn modelId="{BAEF0967-4C2D-C342-8C5B-13043EC23A57}" type="presOf" srcId="{3BAC18EA-7D6B-CA4D-861F-E186CD647D80}" destId="{A914E458-A458-A14A-8171-AFD36934AEA4}" srcOrd="0" destOrd="0" presId="urn:microsoft.com/office/officeart/2008/layout/NameandTitleOrganizationalChart"/>
    <dgm:cxn modelId="{1F295147-EC58-804F-A4BA-3EA81DCE02F3}" srcId="{58B36D51-9443-D840-ADCC-687C289BED86}" destId="{5363B22B-1BAF-DC4B-81A8-DCBBD299C7C2}" srcOrd="2" destOrd="0" parTransId="{C8AB4797-DC3E-4244-B4B2-A520E405188E}" sibTransId="{B7665C9E-E841-814B-9A30-8155D5C84F4D}"/>
    <dgm:cxn modelId="{BAAD1F49-A09A-3C45-A072-4D3A7DA129FB}" type="presOf" srcId="{B03442D1-5873-7044-BC5A-7C2EDDD00CF9}" destId="{F36055D8-85E4-D749-AA77-566754AD412B}" srcOrd="0" destOrd="0" presId="urn:microsoft.com/office/officeart/2008/layout/NameandTitleOrganizationalChart"/>
    <dgm:cxn modelId="{02E77C49-6922-044E-B8DD-A77E8E9640E3}" type="presOf" srcId="{96F0A43B-BA5C-DE4E-AF0A-C428655C4CB8}" destId="{D1CC631A-ED89-9D4D-A385-0E5528ADC56A}" srcOrd="0" destOrd="0" presId="urn:microsoft.com/office/officeart/2008/layout/NameandTitleOrganizationalChart"/>
    <dgm:cxn modelId="{AAB7714A-BB98-8E49-A880-060B8BC9A43D}" type="presOf" srcId="{5F510F86-18F6-B64F-BCEA-14D12CF9E1E2}" destId="{EE976866-7D59-1F4B-B81A-6796F35B3D1C}" srcOrd="0" destOrd="0" presId="urn:microsoft.com/office/officeart/2008/layout/NameandTitleOrganizationalChart"/>
    <dgm:cxn modelId="{D7BDBB4A-505E-AC42-A9A7-98A4A54B82A0}" srcId="{58B36D51-9443-D840-ADCC-687C289BED86}" destId="{4DAD8CEA-6A7C-7C40-93D8-A570D9B117B6}" srcOrd="0" destOrd="0" parTransId="{7D7DA13A-8F29-364F-A4C6-0A70B5C6449D}" sibTransId="{395CEE35-55CF-C74C-AC2C-D6A1D1DD4B5A}"/>
    <dgm:cxn modelId="{FEF86752-81E1-5B49-99C9-3226913E7DAE}" type="presOf" srcId="{CFE3A8C0-4816-B14B-A937-E49C55A8C449}" destId="{B8094C90-DC7B-4C4F-BD74-6C3D1BE2DE1B}" srcOrd="1" destOrd="0" presId="urn:microsoft.com/office/officeart/2008/layout/NameandTitleOrganizationalChart"/>
    <dgm:cxn modelId="{9FBB5752-5269-3347-8AE2-CAC1E441E169}" type="presOf" srcId="{DB10064F-378E-3247-9ABF-0CC2CB391EBA}" destId="{9C876B1E-DAD2-7347-9540-0E48A346A550}" srcOrd="0" destOrd="0" presId="urn:microsoft.com/office/officeart/2008/layout/NameandTitleOrganizationalChart"/>
    <dgm:cxn modelId="{0424C472-083C-9B42-8F70-8C57A88989EA}" srcId="{193AC531-C59F-124F-AA08-8E27C2A23A4B}" destId="{A9015521-9989-AB44-B44F-AA44A373F6D2}" srcOrd="0" destOrd="0" parTransId="{F59B3676-ED17-F541-99CD-0B615712BD66}" sibTransId="{7A76B95E-F8FA-1147-A2A1-D2854FAA7AD9}"/>
    <dgm:cxn modelId="{4B4A7A54-F416-704E-9599-0FCE925AE310}" type="presOf" srcId="{788AE701-3E19-8E4C-8F75-D830BF18A22B}" destId="{5E22B619-09E5-4045-9713-169B5E5ABB11}" srcOrd="0" destOrd="0" presId="urn:microsoft.com/office/officeart/2008/layout/NameandTitleOrganizationalChart"/>
    <dgm:cxn modelId="{5F86C255-D2D4-A54A-9671-F10F1F94303E}" type="presOf" srcId="{CFE3A8C0-4816-B14B-A937-E49C55A8C449}" destId="{9A0761E0-A5D1-4342-B58B-3F116ED7E286}" srcOrd="0" destOrd="0" presId="urn:microsoft.com/office/officeart/2008/layout/NameandTitleOrganizationalChart"/>
    <dgm:cxn modelId="{2297D875-C737-9B4F-9894-1C9F170CA2F1}" type="presOf" srcId="{F0DD78A2-AA03-864B-83DC-BFAD2F88DC94}" destId="{8FE524AD-8B63-4541-8F40-3CB8D4D677D6}" srcOrd="0" destOrd="0" presId="urn:microsoft.com/office/officeart/2008/layout/NameandTitleOrganizationalChart"/>
    <dgm:cxn modelId="{F4B0F256-7448-A645-8A6F-B3BDA03A1398}" type="presOf" srcId="{8FAA5F3A-78D7-184A-A202-ECFEBCA4A509}" destId="{3586E6C9-819C-9544-BF95-8E56BF41F2B8}" srcOrd="0" destOrd="0" presId="urn:microsoft.com/office/officeart/2008/layout/NameandTitleOrganizationalChart"/>
    <dgm:cxn modelId="{9B057A57-50A1-6A4E-8AA6-78807D651E14}" srcId="{F1D0EAB2-EC42-BD40-8388-6A6731881C4F}" destId="{193AC531-C59F-124F-AA08-8E27C2A23A4B}" srcOrd="0" destOrd="0" parTransId="{8A2287E5-72AE-8146-9AF9-3D7849C72448}" sibTransId="{BC8F5BC6-7027-4C42-89CB-2316E3B61FC8}"/>
    <dgm:cxn modelId="{FD0DC657-19E3-1142-BD5E-FAE51E470992}" srcId="{F1D0EAB2-EC42-BD40-8388-6A6731881C4F}" destId="{93ADF036-8A2B-304D-AD5F-B3436A528D3D}" srcOrd="2" destOrd="0" parTransId="{AD98DC40-DD48-A742-B7B5-C4785526FE11}" sibTransId="{3BAC18EA-7D6B-CA4D-861F-E186CD647D80}"/>
    <dgm:cxn modelId="{67CB3A78-AF93-CF45-BA4F-72C1C53D69F8}" type="presOf" srcId="{6033E167-4CC3-C44E-AB85-6890C8CE2D5D}" destId="{5A872117-A4BC-BF4B-B1C5-FADAD6EA658D}" srcOrd="0" destOrd="0" presId="urn:microsoft.com/office/officeart/2008/layout/NameandTitleOrganizationalChart"/>
    <dgm:cxn modelId="{4640957C-561E-3B40-B1F8-4BD5217A529F}" srcId="{193AC531-C59F-124F-AA08-8E27C2A23A4B}" destId="{F00ECDE7-51F5-5D4A-8DA5-17C9073966B1}" srcOrd="1" destOrd="0" parTransId="{C0E0979B-F5AB-324F-9DB6-30599481C5C9}" sibTransId="{2AE0C3F0-8D2B-C143-BB1B-703BC261DCEA}"/>
    <dgm:cxn modelId="{E3E45984-A6AA-134D-BBEF-804C93D22795}" type="presOf" srcId="{45A15DE7-0DA2-0947-94EC-3ABB12D4C4BA}" destId="{9137F2B5-9543-4F45-959B-AA6217E65F0F}" srcOrd="0" destOrd="0" presId="urn:microsoft.com/office/officeart/2008/layout/NameandTitleOrganizationalChart"/>
    <dgm:cxn modelId="{4733E184-1B88-5146-9591-18BB79ADA3DB}" type="presOf" srcId="{8A2287E5-72AE-8146-9AF9-3D7849C72448}" destId="{6B6B1785-9A11-1040-AFB5-839CB21DBFA3}" srcOrd="0" destOrd="0" presId="urn:microsoft.com/office/officeart/2008/layout/NameandTitleOrganizationalChart"/>
    <dgm:cxn modelId="{7AB14A86-6D26-1743-B7EB-8D620A31BE5B}" type="presOf" srcId="{75324E8E-7990-BC42-9FD0-3C71B5E9229E}" destId="{FB3EDCD2-689F-BC4F-8FCE-83B98560CDB8}" srcOrd="0" destOrd="0" presId="urn:microsoft.com/office/officeart/2008/layout/NameandTitleOrganizationalChart"/>
    <dgm:cxn modelId="{63840987-A807-D444-A25A-B5CFFC130803}" srcId="{F1D0EAB2-EC42-BD40-8388-6A6731881C4F}" destId="{6033E167-4CC3-C44E-AB85-6890C8CE2D5D}" srcOrd="1" destOrd="0" parTransId="{45A15DE7-0DA2-0947-94EC-3ABB12D4C4BA}" sibTransId="{3D801A72-4809-4245-9C81-8B2DB3D98318}"/>
    <dgm:cxn modelId="{89278F87-F7A7-0347-9370-FA5C6778D8B8}" type="presOf" srcId="{C0E0979B-F5AB-324F-9DB6-30599481C5C9}" destId="{893669AB-B210-2445-972C-1DD1B53C88D1}" srcOrd="0" destOrd="0" presId="urn:microsoft.com/office/officeart/2008/layout/NameandTitleOrganizationalChart"/>
    <dgm:cxn modelId="{B5669187-9BF2-7746-9D0E-886484B73783}" type="presOf" srcId="{988C1E16-D77F-1F4B-A896-E692408ACC7B}" destId="{1815681C-08CB-C44D-8E5E-4DBCC1CEAF79}" srcOrd="1" destOrd="0" presId="urn:microsoft.com/office/officeart/2008/layout/NameandTitleOrganizationalChart"/>
    <dgm:cxn modelId="{19354095-47F1-384F-B28F-F8D2236DA9E2}" type="presOf" srcId="{EEA6179C-91EE-C04B-BC38-DD0BEA3F40AD}" destId="{44CEF63E-4679-CF4C-BB29-F8F65356CE0B}" srcOrd="0" destOrd="0" presId="urn:microsoft.com/office/officeart/2008/layout/NameandTitleOrganizationalChart"/>
    <dgm:cxn modelId="{D0101B97-2E08-E349-8D99-D51525960BEC}" type="presOf" srcId="{193AC531-C59F-124F-AA08-8E27C2A23A4B}" destId="{68A6BEC4-EE10-6D4C-855F-E2978590283C}" srcOrd="1" destOrd="0" presId="urn:microsoft.com/office/officeart/2008/layout/NameandTitleOrganizationalChart"/>
    <dgm:cxn modelId="{23347E97-036B-D148-B3DA-11C92975E41A}" srcId="{58B36D51-9443-D840-ADCC-687C289BED86}" destId="{EEA6179C-91EE-C04B-BC38-DD0BEA3F40AD}" srcOrd="3" destOrd="0" parTransId="{DEF40B5C-8FE8-2B44-9AE9-81D024DB68A9}" sibTransId="{75324E8E-7990-BC42-9FD0-3C71B5E9229E}"/>
    <dgm:cxn modelId="{5DCC6E98-92FF-2343-8D9F-678EC3D10B35}" type="presOf" srcId="{A9015521-9989-AB44-B44F-AA44A373F6D2}" destId="{C8D19C32-B932-3949-9FE1-B8B9DC5CA394}" srcOrd="1" destOrd="0" presId="urn:microsoft.com/office/officeart/2008/layout/NameandTitleOrganizationalChart"/>
    <dgm:cxn modelId="{088F059F-7645-2640-8C8C-2BDD0DE7A492}" srcId="{193AC531-C59F-124F-AA08-8E27C2A23A4B}" destId="{AADBC946-44B8-6547-9014-7D21C1A80973}" srcOrd="3" destOrd="0" parTransId="{B03442D1-5873-7044-BC5A-7C2EDDD00CF9}" sibTransId="{5F510F86-18F6-B64F-BCEA-14D12CF9E1E2}"/>
    <dgm:cxn modelId="{150085A3-97A8-5C41-B9C7-0233652A049A}" type="presOf" srcId="{AAE6BD33-A101-FD4B-8CC7-324A13811F9B}" destId="{313D6E7D-0D7C-1740-9F28-A32437F3FB7A}" srcOrd="0" destOrd="0" presId="urn:microsoft.com/office/officeart/2008/layout/NameandTitleOrganizationalChart"/>
    <dgm:cxn modelId="{7D690BA5-DD0A-3A44-AA0B-F1F16124D3D9}" type="presOf" srcId="{58B36D51-9443-D840-ADCC-687C289BED86}" destId="{68B2A865-F255-1147-B52D-4B08A021D41B}" srcOrd="1" destOrd="0" presId="urn:microsoft.com/office/officeart/2008/layout/NameandTitleOrganizationalChart"/>
    <dgm:cxn modelId="{1F36C2A8-C8DC-7849-82CF-793F95D56625}" type="presOf" srcId="{AADBC946-44B8-6547-9014-7D21C1A80973}" destId="{497C1F39-8884-AC47-8A06-9C7109C3FE42}" srcOrd="1" destOrd="0" presId="urn:microsoft.com/office/officeart/2008/layout/NameandTitleOrganizationalChart"/>
    <dgm:cxn modelId="{8BEDD4A8-E344-1A42-A231-7FE795FD2598}" type="presOf" srcId="{C8AB4797-DC3E-4244-B4B2-A520E405188E}" destId="{00DF9563-1233-194C-ACC3-13FAAE7857F9}" srcOrd="0" destOrd="0" presId="urn:microsoft.com/office/officeart/2008/layout/NameandTitleOrganizationalChart"/>
    <dgm:cxn modelId="{28A76CAC-52AD-8344-BBEB-E5FF7F38357E}" type="presOf" srcId="{7A76B95E-F8FA-1147-A2A1-D2854FAA7AD9}" destId="{88911350-DBC2-F548-BAFD-0C73FC4ACE5D}" srcOrd="0" destOrd="0" presId="urn:microsoft.com/office/officeart/2008/layout/NameandTitleOrganizationalChart"/>
    <dgm:cxn modelId="{4B9A38AF-B484-D44A-873C-4309BEC530EA}" type="presOf" srcId="{988C1E16-D77F-1F4B-A896-E692408ACC7B}" destId="{0ABA73B7-AEA8-B642-A9B5-BA4C30312204}" srcOrd="0" destOrd="0" presId="urn:microsoft.com/office/officeart/2008/layout/NameandTitleOrganizationalChart"/>
    <dgm:cxn modelId="{597C19BD-7355-5C43-9D3C-70E82C51125E}" type="presOf" srcId="{4B246270-6727-894C-B710-C66F048DB423}" destId="{2F004D66-36F3-7E44-9074-1821504EA775}" srcOrd="0" destOrd="0" presId="urn:microsoft.com/office/officeart/2008/layout/NameandTitleOrganizationalChart"/>
    <dgm:cxn modelId="{8EF513BE-A78A-E246-BCED-C305154CBF10}" type="presOf" srcId="{93ADF036-8A2B-304D-AD5F-B3436A528D3D}" destId="{DFA713C4-8D05-894C-91A2-5A8E50BD1AD2}" srcOrd="0" destOrd="0" presId="urn:microsoft.com/office/officeart/2008/layout/NameandTitleOrganizationalChart"/>
    <dgm:cxn modelId="{ACAEBBC4-641C-314F-B842-743AFCDED08C}" type="presOf" srcId="{3D801A72-4809-4245-9C81-8B2DB3D98318}" destId="{7AC493C6-0E5E-B94E-B246-8A93E0A2C84A}" srcOrd="0" destOrd="0" presId="urn:microsoft.com/office/officeart/2008/layout/NameandTitleOrganizationalChart"/>
    <dgm:cxn modelId="{4C3745C6-E457-1146-AB32-630AC54BEE13}" type="presOf" srcId="{0AD7A54B-33B2-CD42-98F5-16C4A4248BF4}" destId="{BD0E6F7A-951C-004D-B397-CEDE0AD2AAD2}" srcOrd="0" destOrd="0" presId="urn:microsoft.com/office/officeart/2008/layout/NameandTitleOrganizationalChart"/>
    <dgm:cxn modelId="{CFDEC1C6-DD2F-244E-85D1-6FCF40BA3070}" type="presOf" srcId="{F47CCD69-159E-6D4F-B9FF-582B2052A596}" destId="{68932736-E0A6-EF4F-BBA1-97691F2A25F1}" srcOrd="0" destOrd="0" presId="urn:microsoft.com/office/officeart/2008/layout/NameandTitleOrganizationalChart"/>
    <dgm:cxn modelId="{7FC231CA-CED6-3944-BCCC-FE9A23CDA1BD}" srcId="{4DAD8CEA-6A7C-7C40-93D8-A570D9B117B6}" destId="{C630776F-84BF-EA47-A839-C19EF6663FCD}" srcOrd="2" destOrd="0" parTransId="{96F0A43B-BA5C-DE4E-AF0A-C428655C4CB8}" sibTransId="{C93F312A-8E21-5F4F-AE74-491FD3A799BA}"/>
    <dgm:cxn modelId="{79BB99CA-37FE-604B-928F-42D584A4241B}" type="presOf" srcId="{9D60FC7B-7745-C443-94CB-3E7EBC229C20}" destId="{3929E61B-6810-814D-A545-285E403CC58F}" srcOrd="0" destOrd="0" presId="urn:microsoft.com/office/officeart/2008/layout/NameandTitleOrganizationalChart"/>
    <dgm:cxn modelId="{2A27C9D0-9C15-554C-B5E4-A9C808607431}" srcId="{193AC531-C59F-124F-AA08-8E27C2A23A4B}" destId="{0AD7A54B-33B2-CD42-98F5-16C4A4248BF4}" srcOrd="2" destOrd="0" parTransId="{F68FC854-A3B9-9243-994E-0D02695D7046}" sibTransId="{874EE905-05DE-664F-8C9E-EF4C95B95C55}"/>
    <dgm:cxn modelId="{3A3BB9D3-9215-064C-849B-2F009950415D}" type="presOf" srcId="{C630776F-84BF-EA47-A839-C19EF6663FCD}" destId="{7C3B74B8-5CAC-114F-9530-25F75265E89B}" srcOrd="0" destOrd="0" presId="urn:microsoft.com/office/officeart/2008/layout/NameandTitleOrganizationalChart"/>
    <dgm:cxn modelId="{76313CD5-BC6B-FA4C-ADD8-D9C557F7C315}" srcId="{4DAD8CEA-6A7C-7C40-93D8-A570D9B117B6}" destId="{0CFCF468-5F71-3148-B1ED-F20B460CFCF4}" srcOrd="3" destOrd="0" parTransId="{8FAA5F3A-78D7-184A-A202-ECFEBCA4A509}" sibTransId="{F0DD78A2-AA03-864B-83DC-BFAD2F88DC94}"/>
    <dgm:cxn modelId="{45B97DD5-B6D9-0345-BDE3-63EEA2F85E6E}" srcId="{4DAD8CEA-6A7C-7C40-93D8-A570D9B117B6}" destId="{CFE3A8C0-4816-B14B-A937-E49C55A8C449}" srcOrd="1" destOrd="0" parTransId="{CADA881E-818B-7C49-8792-DF5CC3F3DE26}" sibTransId="{AAE6BD33-A101-FD4B-8CC7-324A13811F9B}"/>
    <dgm:cxn modelId="{062A0FD6-C353-7641-9EA9-5D5EE7E309EB}" type="presOf" srcId="{EEA6179C-91EE-C04B-BC38-DD0BEA3F40AD}" destId="{57CEEA1A-5912-0C49-8D1F-02A84B1015F5}" srcOrd="1" destOrd="0" presId="urn:microsoft.com/office/officeart/2008/layout/NameandTitleOrganizationalChart"/>
    <dgm:cxn modelId="{4F5BEFDD-DD97-5A45-9714-EDF730DF9098}" type="presOf" srcId="{F00ECDE7-51F5-5D4A-8DA5-17C9073966B1}" destId="{A88516A0-4B6F-BB45-930E-455559400864}" srcOrd="0" destOrd="0" presId="urn:microsoft.com/office/officeart/2008/layout/NameandTitleOrganizationalChart"/>
    <dgm:cxn modelId="{ECEF45E2-6791-B446-84DC-D69598891E80}" type="presOf" srcId="{AADBC946-44B8-6547-9014-7D21C1A80973}" destId="{C7234EB8-9BB4-1D46-9C69-A1F8BA632278}" srcOrd="0" destOrd="0" presId="urn:microsoft.com/office/officeart/2008/layout/NameandTitleOrganizationalChart"/>
    <dgm:cxn modelId="{352418E9-0E52-2340-8705-8C7304767C5A}" type="presOf" srcId="{F207864D-58F0-204D-8379-EBFBF9423C58}" destId="{A6F080EC-37D0-8F4C-BEE6-CA98A47E0665}" srcOrd="0" destOrd="0" presId="urn:microsoft.com/office/officeart/2008/layout/NameandTitleOrganizationalChart"/>
    <dgm:cxn modelId="{E4DF9EF4-AB55-C84E-AC2C-B76C49C1FB86}" type="presOf" srcId="{BC8F5BC6-7027-4C42-89CB-2316E3B61FC8}" destId="{E46D410C-79F9-8048-A0CD-D70552D65404}" srcOrd="0" destOrd="0" presId="urn:microsoft.com/office/officeart/2008/layout/NameandTitleOrganizationalChart"/>
    <dgm:cxn modelId="{7B4EA3FA-7E41-9549-9C99-4E95A7BD63A0}" type="presOf" srcId="{0AD7A54B-33B2-CD42-98F5-16C4A4248BF4}" destId="{39984D49-3A45-2E49-ACDC-FD5C698F9863}" srcOrd="1" destOrd="0" presId="urn:microsoft.com/office/officeart/2008/layout/NameandTitleOrganizationalChart"/>
    <dgm:cxn modelId="{042DD8FC-3003-FD42-BA54-6F4A97B84067}" type="presOf" srcId="{4DAD8CEA-6A7C-7C40-93D8-A570D9B117B6}" destId="{29DFC13F-D65B-1847-92C7-104AEA4353CA}" srcOrd="1" destOrd="0" presId="urn:microsoft.com/office/officeart/2008/layout/NameandTitleOrganizationalChart"/>
    <dgm:cxn modelId="{37CF8BFD-8D5A-1043-B1C5-5F8014DB4B2C}" type="presOf" srcId="{5363B22B-1BAF-DC4B-81A8-DCBBD299C7C2}" destId="{F95F0A97-6818-2545-8F95-864A77C628CC}" srcOrd="1" destOrd="0" presId="urn:microsoft.com/office/officeart/2008/layout/NameandTitleOrganizationalChart"/>
    <dgm:cxn modelId="{A27474FF-9703-914E-B937-3323AE77E3C2}" srcId="{4DAD8CEA-6A7C-7C40-93D8-A570D9B117B6}" destId="{988C1E16-D77F-1F4B-A896-E692408ACC7B}" srcOrd="0" destOrd="0" parTransId="{F47CCD69-159E-6D4F-B9FF-582B2052A596}" sibTransId="{9D60FC7B-7745-C443-94CB-3E7EBC229C20}"/>
    <dgm:cxn modelId="{AFB35826-001D-AD4A-8DDC-B433428F20FE}" type="presParOf" srcId="{9C876B1E-DAD2-7347-9540-0E48A346A550}" destId="{907634D9-9F70-B34F-A8DD-F14BD07974C5}" srcOrd="0" destOrd="0" presId="urn:microsoft.com/office/officeart/2008/layout/NameandTitleOrganizationalChart"/>
    <dgm:cxn modelId="{B25A4115-B6C5-3145-A3D0-BE5151151B4B}" type="presParOf" srcId="{907634D9-9F70-B34F-A8DD-F14BD07974C5}" destId="{52BA6B38-4E8E-E547-B652-42E8000863C2}" srcOrd="0" destOrd="0" presId="urn:microsoft.com/office/officeart/2008/layout/NameandTitleOrganizationalChart"/>
    <dgm:cxn modelId="{33D7762A-ECA7-A443-9256-A0A59441A523}" type="presParOf" srcId="{52BA6B38-4E8E-E547-B652-42E8000863C2}" destId="{56C326B9-6BD8-F140-956D-E8B1C0CF679E}" srcOrd="0" destOrd="0" presId="urn:microsoft.com/office/officeart/2008/layout/NameandTitleOrganizationalChart"/>
    <dgm:cxn modelId="{5052305D-C625-584B-8F20-FE6332E32C1C}" type="presParOf" srcId="{52BA6B38-4E8E-E547-B652-42E8000863C2}" destId="{A6F080EC-37D0-8F4C-BEE6-CA98A47E0665}" srcOrd="1" destOrd="0" presId="urn:microsoft.com/office/officeart/2008/layout/NameandTitleOrganizationalChart"/>
    <dgm:cxn modelId="{B8EFAC10-D520-1447-BE6F-E21E986451A6}" type="presParOf" srcId="{52BA6B38-4E8E-E547-B652-42E8000863C2}" destId="{68B2A865-F255-1147-B52D-4B08A021D41B}" srcOrd="2" destOrd="0" presId="urn:microsoft.com/office/officeart/2008/layout/NameandTitleOrganizationalChart"/>
    <dgm:cxn modelId="{7053AE9B-BDE3-E64D-BD20-52B413929430}" type="presParOf" srcId="{907634D9-9F70-B34F-A8DD-F14BD07974C5}" destId="{C682012D-28CC-4C4D-9EE1-E86D50377242}" srcOrd="1" destOrd="0" presId="urn:microsoft.com/office/officeart/2008/layout/NameandTitleOrganizationalChart"/>
    <dgm:cxn modelId="{2F4EC056-91C2-3A44-93EC-080495376B82}" type="presParOf" srcId="{C682012D-28CC-4C4D-9EE1-E86D50377242}" destId="{8A18DF16-493B-7944-AB74-7014DB4BCAFF}" srcOrd="0" destOrd="0" presId="urn:microsoft.com/office/officeart/2008/layout/NameandTitleOrganizationalChart"/>
    <dgm:cxn modelId="{9F1BF25B-61F3-9646-9A38-8A87B8D490F3}" type="presParOf" srcId="{C682012D-28CC-4C4D-9EE1-E86D50377242}" destId="{E38ECA03-25B1-804A-AF50-DF2FD485D612}" srcOrd="1" destOrd="0" presId="urn:microsoft.com/office/officeart/2008/layout/NameandTitleOrganizationalChart"/>
    <dgm:cxn modelId="{A235ED52-6EFC-DB4C-9C56-9D2E30EFF4BA}" type="presParOf" srcId="{E38ECA03-25B1-804A-AF50-DF2FD485D612}" destId="{7091DD42-BD18-B742-B855-40E511C0CDE8}" srcOrd="0" destOrd="0" presId="urn:microsoft.com/office/officeart/2008/layout/NameandTitleOrganizationalChart"/>
    <dgm:cxn modelId="{4E1FE571-1D08-BB48-8A4D-0CD9A7F13E0A}" type="presParOf" srcId="{7091DD42-BD18-B742-B855-40E511C0CDE8}" destId="{D913F786-8C1A-F64A-B5B9-C3185EE96444}" srcOrd="0" destOrd="0" presId="urn:microsoft.com/office/officeart/2008/layout/NameandTitleOrganizationalChart"/>
    <dgm:cxn modelId="{B6B065B3-AD47-4D4C-AAD6-E641DC7A4FA6}" type="presParOf" srcId="{7091DD42-BD18-B742-B855-40E511C0CDE8}" destId="{B848F4C5-6813-0D4D-9062-9E37023F129F}" srcOrd="1" destOrd="0" presId="urn:microsoft.com/office/officeart/2008/layout/NameandTitleOrganizationalChart"/>
    <dgm:cxn modelId="{B0D9BD43-04F5-7849-9717-21DC248F0746}" type="presParOf" srcId="{7091DD42-BD18-B742-B855-40E511C0CDE8}" destId="{29DFC13F-D65B-1847-92C7-104AEA4353CA}" srcOrd="2" destOrd="0" presId="urn:microsoft.com/office/officeart/2008/layout/NameandTitleOrganizationalChart"/>
    <dgm:cxn modelId="{3112DFCF-4D40-504D-AC78-D1AD9DFB5B31}" type="presParOf" srcId="{E38ECA03-25B1-804A-AF50-DF2FD485D612}" destId="{12F5FABB-9B56-794B-9A99-C6773371AC48}" srcOrd="1" destOrd="0" presId="urn:microsoft.com/office/officeart/2008/layout/NameandTitleOrganizationalChart"/>
    <dgm:cxn modelId="{ECAF70E0-92E9-1B42-9D0F-E847C66A66BE}" type="presParOf" srcId="{12F5FABB-9B56-794B-9A99-C6773371AC48}" destId="{68932736-E0A6-EF4F-BBA1-97691F2A25F1}" srcOrd="0" destOrd="0" presId="urn:microsoft.com/office/officeart/2008/layout/NameandTitleOrganizationalChart"/>
    <dgm:cxn modelId="{6F5CFBC0-1FAD-F74E-8264-AB423C1E03C6}" type="presParOf" srcId="{12F5FABB-9B56-794B-9A99-C6773371AC48}" destId="{2E6A80BC-9CAB-5842-8154-D379E3F1671A}" srcOrd="1" destOrd="0" presId="urn:microsoft.com/office/officeart/2008/layout/NameandTitleOrganizationalChart"/>
    <dgm:cxn modelId="{91D62015-6E53-134B-9C9F-A5F15F4B8A8E}" type="presParOf" srcId="{2E6A80BC-9CAB-5842-8154-D379E3F1671A}" destId="{89D62E7B-6CEF-DF46-B78B-9F700C75BBA8}" srcOrd="0" destOrd="0" presId="urn:microsoft.com/office/officeart/2008/layout/NameandTitleOrganizationalChart"/>
    <dgm:cxn modelId="{6C792445-BF64-B346-B1F8-26169E66626D}" type="presParOf" srcId="{89D62E7B-6CEF-DF46-B78B-9F700C75BBA8}" destId="{0ABA73B7-AEA8-B642-A9B5-BA4C30312204}" srcOrd="0" destOrd="0" presId="urn:microsoft.com/office/officeart/2008/layout/NameandTitleOrganizationalChart"/>
    <dgm:cxn modelId="{B10D46C7-97CA-274A-8B5F-5303680A6A38}" type="presParOf" srcId="{89D62E7B-6CEF-DF46-B78B-9F700C75BBA8}" destId="{3929E61B-6810-814D-A545-285E403CC58F}" srcOrd="1" destOrd="0" presId="urn:microsoft.com/office/officeart/2008/layout/NameandTitleOrganizationalChart"/>
    <dgm:cxn modelId="{E6C64787-727F-864F-9666-FD10787C3BE1}" type="presParOf" srcId="{89D62E7B-6CEF-DF46-B78B-9F700C75BBA8}" destId="{1815681C-08CB-C44D-8E5E-4DBCC1CEAF79}" srcOrd="2" destOrd="0" presId="urn:microsoft.com/office/officeart/2008/layout/NameandTitleOrganizationalChart"/>
    <dgm:cxn modelId="{C94E82F1-9AD2-E241-A0FD-7430FC6AB1F5}" type="presParOf" srcId="{2E6A80BC-9CAB-5842-8154-D379E3F1671A}" destId="{D2C9AA52-6BA0-5647-9E4C-22F01E9A9D3D}" srcOrd="1" destOrd="0" presId="urn:microsoft.com/office/officeart/2008/layout/NameandTitleOrganizationalChart"/>
    <dgm:cxn modelId="{0FDA0280-A656-3244-AC87-D8FE29697BCB}" type="presParOf" srcId="{2E6A80BC-9CAB-5842-8154-D379E3F1671A}" destId="{89022F58-F75E-0E46-A11E-D5D5E4697E72}" srcOrd="2" destOrd="0" presId="urn:microsoft.com/office/officeart/2008/layout/NameandTitleOrganizationalChart"/>
    <dgm:cxn modelId="{8447F91B-C925-7D43-BCC2-A93D344C925A}" type="presParOf" srcId="{12F5FABB-9B56-794B-9A99-C6773371AC48}" destId="{48C584B3-48E8-254B-81DA-8822C443B281}" srcOrd="2" destOrd="0" presId="urn:microsoft.com/office/officeart/2008/layout/NameandTitleOrganizationalChart"/>
    <dgm:cxn modelId="{4ED93604-7596-EB4D-A7B4-84619346F5C0}" type="presParOf" srcId="{12F5FABB-9B56-794B-9A99-C6773371AC48}" destId="{FCCA40F1-C3D6-2740-84AD-75DE72DA1946}" srcOrd="3" destOrd="0" presId="urn:microsoft.com/office/officeart/2008/layout/NameandTitleOrganizationalChart"/>
    <dgm:cxn modelId="{38453ED5-A330-C84C-B903-32A72462A4AD}" type="presParOf" srcId="{FCCA40F1-C3D6-2740-84AD-75DE72DA1946}" destId="{C85B2FB8-8743-8A41-BA92-41938EEDB7D7}" srcOrd="0" destOrd="0" presId="urn:microsoft.com/office/officeart/2008/layout/NameandTitleOrganizationalChart"/>
    <dgm:cxn modelId="{7D5A2646-8EB5-C949-B92F-07DB74682F8A}" type="presParOf" srcId="{C85B2FB8-8743-8A41-BA92-41938EEDB7D7}" destId="{9A0761E0-A5D1-4342-B58B-3F116ED7E286}" srcOrd="0" destOrd="0" presId="urn:microsoft.com/office/officeart/2008/layout/NameandTitleOrganizationalChart"/>
    <dgm:cxn modelId="{711D039E-1EBD-F341-AE55-60EDA37544AA}" type="presParOf" srcId="{C85B2FB8-8743-8A41-BA92-41938EEDB7D7}" destId="{313D6E7D-0D7C-1740-9F28-A32437F3FB7A}" srcOrd="1" destOrd="0" presId="urn:microsoft.com/office/officeart/2008/layout/NameandTitleOrganizationalChart"/>
    <dgm:cxn modelId="{27410006-7A65-D444-961C-5E16FD0B4F12}" type="presParOf" srcId="{C85B2FB8-8743-8A41-BA92-41938EEDB7D7}" destId="{B8094C90-DC7B-4C4F-BD74-6C3D1BE2DE1B}" srcOrd="2" destOrd="0" presId="urn:microsoft.com/office/officeart/2008/layout/NameandTitleOrganizationalChart"/>
    <dgm:cxn modelId="{327D8AF2-8CB0-9145-A591-FAB5D567CB3A}" type="presParOf" srcId="{FCCA40F1-C3D6-2740-84AD-75DE72DA1946}" destId="{7CC75C91-2697-9040-A16A-5EC3E138A403}" srcOrd="1" destOrd="0" presId="urn:microsoft.com/office/officeart/2008/layout/NameandTitleOrganizationalChart"/>
    <dgm:cxn modelId="{FA5B8EEE-2D45-F24B-825F-C4187390F2BA}" type="presParOf" srcId="{FCCA40F1-C3D6-2740-84AD-75DE72DA1946}" destId="{BC2F0D2D-6F59-6E43-B5F5-740914EE5734}" srcOrd="2" destOrd="0" presId="urn:microsoft.com/office/officeart/2008/layout/NameandTitleOrganizationalChart"/>
    <dgm:cxn modelId="{8F6A3C9F-474D-DB42-83D8-2112657ED42D}" type="presParOf" srcId="{12F5FABB-9B56-794B-9A99-C6773371AC48}" destId="{D1CC631A-ED89-9D4D-A385-0E5528ADC56A}" srcOrd="4" destOrd="0" presId="urn:microsoft.com/office/officeart/2008/layout/NameandTitleOrganizationalChart"/>
    <dgm:cxn modelId="{881D4971-CC55-334A-A20C-4AE278CB418B}" type="presParOf" srcId="{12F5FABB-9B56-794B-9A99-C6773371AC48}" destId="{2900DE18-48FB-424A-ADB4-ABC214357D76}" srcOrd="5" destOrd="0" presId="urn:microsoft.com/office/officeart/2008/layout/NameandTitleOrganizationalChart"/>
    <dgm:cxn modelId="{D2AED788-9ED2-CF41-BFCA-C27E1C51D9F1}" type="presParOf" srcId="{2900DE18-48FB-424A-ADB4-ABC214357D76}" destId="{BE9957EE-9F3E-164B-BE60-351E2D554232}" srcOrd="0" destOrd="0" presId="urn:microsoft.com/office/officeart/2008/layout/NameandTitleOrganizationalChart"/>
    <dgm:cxn modelId="{D5301AB6-2080-FF45-999F-3BEA1628A95F}" type="presParOf" srcId="{BE9957EE-9F3E-164B-BE60-351E2D554232}" destId="{7C3B74B8-5CAC-114F-9530-25F75265E89B}" srcOrd="0" destOrd="0" presId="urn:microsoft.com/office/officeart/2008/layout/NameandTitleOrganizationalChart"/>
    <dgm:cxn modelId="{E9B64CDA-B3AA-0747-9E91-CCEE955C45F6}" type="presParOf" srcId="{BE9957EE-9F3E-164B-BE60-351E2D554232}" destId="{F719EC52-8BC5-0547-B23C-FF17EAF56E6E}" srcOrd="1" destOrd="0" presId="urn:microsoft.com/office/officeart/2008/layout/NameandTitleOrganizationalChart"/>
    <dgm:cxn modelId="{B935084D-9BF6-504C-B96A-D7433AFA5786}" type="presParOf" srcId="{BE9957EE-9F3E-164B-BE60-351E2D554232}" destId="{D9E3304F-B392-D64A-BAFF-1A18791BB4BE}" srcOrd="2" destOrd="0" presId="urn:microsoft.com/office/officeart/2008/layout/NameandTitleOrganizationalChart"/>
    <dgm:cxn modelId="{A5A42C88-5459-D544-9AE6-9FCE2B0A1698}" type="presParOf" srcId="{2900DE18-48FB-424A-ADB4-ABC214357D76}" destId="{9BCD4ACF-0A0A-E14B-B2E0-898EC4D761DA}" srcOrd="1" destOrd="0" presId="urn:microsoft.com/office/officeart/2008/layout/NameandTitleOrganizationalChart"/>
    <dgm:cxn modelId="{F3B6AB7E-06A8-6942-8C3C-AA30B65946FA}" type="presParOf" srcId="{2900DE18-48FB-424A-ADB4-ABC214357D76}" destId="{A72050F2-15F9-5047-AB34-17C37B27297F}" srcOrd="2" destOrd="0" presId="urn:microsoft.com/office/officeart/2008/layout/NameandTitleOrganizationalChart"/>
    <dgm:cxn modelId="{61059D92-D216-6344-9441-DE31651EED13}" type="presParOf" srcId="{12F5FABB-9B56-794B-9A99-C6773371AC48}" destId="{3586E6C9-819C-9544-BF95-8E56BF41F2B8}" srcOrd="6" destOrd="0" presId="urn:microsoft.com/office/officeart/2008/layout/NameandTitleOrganizationalChart"/>
    <dgm:cxn modelId="{AAE445BA-2AC3-E649-9FBB-C79C7FACCE7B}" type="presParOf" srcId="{12F5FABB-9B56-794B-9A99-C6773371AC48}" destId="{DB31C133-A8BE-464E-B12A-3AE5D09C2AB3}" srcOrd="7" destOrd="0" presId="urn:microsoft.com/office/officeart/2008/layout/NameandTitleOrganizationalChart"/>
    <dgm:cxn modelId="{0FA6E749-8D6B-3F48-874D-0B50CC369BF8}" type="presParOf" srcId="{DB31C133-A8BE-464E-B12A-3AE5D09C2AB3}" destId="{6F4AA9BE-7ADD-F24E-9823-6973704FF1A8}" srcOrd="0" destOrd="0" presId="urn:microsoft.com/office/officeart/2008/layout/NameandTitleOrganizationalChart"/>
    <dgm:cxn modelId="{8C7B3CF6-8792-464F-9CA4-4EB550A788A9}" type="presParOf" srcId="{6F4AA9BE-7ADD-F24E-9823-6973704FF1A8}" destId="{753D44F3-B5F5-B74C-8AD4-BBE764DCBA5F}" srcOrd="0" destOrd="0" presId="urn:microsoft.com/office/officeart/2008/layout/NameandTitleOrganizationalChart"/>
    <dgm:cxn modelId="{06134225-F2F0-8D48-938A-D84813CEFF39}" type="presParOf" srcId="{6F4AA9BE-7ADD-F24E-9823-6973704FF1A8}" destId="{8FE524AD-8B63-4541-8F40-3CB8D4D677D6}" srcOrd="1" destOrd="0" presId="urn:microsoft.com/office/officeart/2008/layout/NameandTitleOrganizationalChart"/>
    <dgm:cxn modelId="{85DB7CAE-2215-4946-BECE-70995FBBA150}" type="presParOf" srcId="{6F4AA9BE-7ADD-F24E-9823-6973704FF1A8}" destId="{175152C4-C86B-FC42-8ADA-77282446A83B}" srcOrd="2" destOrd="0" presId="urn:microsoft.com/office/officeart/2008/layout/NameandTitleOrganizationalChart"/>
    <dgm:cxn modelId="{0777B7E5-36C1-0442-8C95-C87E0E3D4591}" type="presParOf" srcId="{DB31C133-A8BE-464E-B12A-3AE5D09C2AB3}" destId="{B1342997-F53E-D344-934A-6A4A3C84C6CC}" srcOrd="1" destOrd="0" presId="urn:microsoft.com/office/officeart/2008/layout/NameandTitleOrganizationalChart"/>
    <dgm:cxn modelId="{6C2F41F8-3514-2D47-84CF-9FA12B7FAD36}" type="presParOf" srcId="{DB31C133-A8BE-464E-B12A-3AE5D09C2AB3}" destId="{F9F33BA9-2687-1A4E-9C38-04A2D834DDFD}" srcOrd="2" destOrd="0" presId="urn:microsoft.com/office/officeart/2008/layout/NameandTitleOrganizationalChart"/>
    <dgm:cxn modelId="{C8AC7139-EEC4-CE41-B410-F1F7AB152EAD}" type="presParOf" srcId="{E38ECA03-25B1-804A-AF50-DF2FD485D612}" destId="{65D160B8-D5D2-3C4A-BCA4-84CBDC2F69C1}" srcOrd="2" destOrd="0" presId="urn:microsoft.com/office/officeart/2008/layout/NameandTitleOrganizationalChart"/>
    <dgm:cxn modelId="{104B3FD2-977B-0A4C-9633-F2752CE15997}" type="presParOf" srcId="{C682012D-28CC-4C4D-9EE1-E86D50377242}" destId="{5E22B619-09E5-4045-9713-169B5E5ABB11}" srcOrd="2" destOrd="0" presId="urn:microsoft.com/office/officeart/2008/layout/NameandTitleOrganizationalChart"/>
    <dgm:cxn modelId="{CF922AB6-A70B-524E-BB6E-2A3AA8F4C420}" type="presParOf" srcId="{C682012D-28CC-4C4D-9EE1-E86D50377242}" destId="{D1960090-1E9E-274E-B97C-054ABAD0F719}" srcOrd="3" destOrd="0" presId="urn:microsoft.com/office/officeart/2008/layout/NameandTitleOrganizationalChart"/>
    <dgm:cxn modelId="{D36D9D89-C80B-8E48-8761-41873EBE2F21}" type="presParOf" srcId="{D1960090-1E9E-274E-B97C-054ABAD0F719}" destId="{9FEFEFA5-B4CA-BF45-B3C3-490C8651BEFA}" srcOrd="0" destOrd="0" presId="urn:microsoft.com/office/officeart/2008/layout/NameandTitleOrganizationalChart"/>
    <dgm:cxn modelId="{84DD6250-5D68-D747-B2F0-C793B2BA68F3}" type="presParOf" srcId="{9FEFEFA5-B4CA-BF45-B3C3-490C8651BEFA}" destId="{5915F186-6CE4-5540-B6B3-97A699E2B3AB}" srcOrd="0" destOrd="0" presId="urn:microsoft.com/office/officeart/2008/layout/NameandTitleOrganizationalChart"/>
    <dgm:cxn modelId="{E3AE5667-2E3F-2D40-B1E7-22F9F1054EA2}" type="presParOf" srcId="{9FEFEFA5-B4CA-BF45-B3C3-490C8651BEFA}" destId="{2F004D66-36F3-7E44-9074-1821504EA775}" srcOrd="1" destOrd="0" presId="urn:microsoft.com/office/officeart/2008/layout/NameandTitleOrganizationalChart"/>
    <dgm:cxn modelId="{C0B73DEC-1410-8D4C-93C6-0CC23FFFAAD9}" type="presParOf" srcId="{9FEFEFA5-B4CA-BF45-B3C3-490C8651BEFA}" destId="{92584BC7-A04F-3C46-8F44-6EE836A8E7AE}" srcOrd="2" destOrd="0" presId="urn:microsoft.com/office/officeart/2008/layout/NameandTitleOrganizationalChart"/>
    <dgm:cxn modelId="{1307C4F1-B8FD-634D-9A99-4F1B24138EC4}" type="presParOf" srcId="{D1960090-1E9E-274E-B97C-054ABAD0F719}" destId="{1CF9A22A-9486-6E45-9190-DFFB8A599C90}" srcOrd="1" destOrd="0" presId="urn:microsoft.com/office/officeart/2008/layout/NameandTitleOrganizationalChart"/>
    <dgm:cxn modelId="{6BDEA5CA-DE3F-9A4D-BF0A-902F6DB34962}" type="presParOf" srcId="{1CF9A22A-9486-6E45-9190-DFFB8A599C90}" destId="{6B6B1785-9A11-1040-AFB5-839CB21DBFA3}" srcOrd="0" destOrd="0" presId="urn:microsoft.com/office/officeart/2008/layout/NameandTitleOrganizationalChart"/>
    <dgm:cxn modelId="{BA1ED295-2639-534E-9C93-443D95750561}" type="presParOf" srcId="{1CF9A22A-9486-6E45-9190-DFFB8A599C90}" destId="{296DF2E5-227B-3F4E-9CB5-804E613C4B91}" srcOrd="1" destOrd="0" presId="urn:microsoft.com/office/officeart/2008/layout/NameandTitleOrganizationalChart"/>
    <dgm:cxn modelId="{F2A764C8-6803-0A45-93D1-A5EB850E6BFD}" type="presParOf" srcId="{296DF2E5-227B-3F4E-9CB5-804E613C4B91}" destId="{13B5784B-3075-9345-9801-91891ACAD98D}" srcOrd="0" destOrd="0" presId="urn:microsoft.com/office/officeart/2008/layout/NameandTitleOrganizationalChart"/>
    <dgm:cxn modelId="{7B565DAB-C0D1-DC46-ABF9-81A88E7D238D}" type="presParOf" srcId="{13B5784B-3075-9345-9801-91891ACAD98D}" destId="{A5CECA87-6E12-924D-B822-461DEEE33178}" srcOrd="0" destOrd="0" presId="urn:microsoft.com/office/officeart/2008/layout/NameandTitleOrganizationalChart"/>
    <dgm:cxn modelId="{8E1C016A-A9AC-7149-ADBD-92C1DDEDCFD4}" type="presParOf" srcId="{13B5784B-3075-9345-9801-91891ACAD98D}" destId="{E46D410C-79F9-8048-A0CD-D70552D65404}" srcOrd="1" destOrd="0" presId="urn:microsoft.com/office/officeart/2008/layout/NameandTitleOrganizationalChart"/>
    <dgm:cxn modelId="{BD541F25-67E4-2445-B338-0A43CEFC48D1}" type="presParOf" srcId="{13B5784B-3075-9345-9801-91891ACAD98D}" destId="{68A6BEC4-EE10-6D4C-855F-E2978590283C}" srcOrd="2" destOrd="0" presId="urn:microsoft.com/office/officeart/2008/layout/NameandTitleOrganizationalChart"/>
    <dgm:cxn modelId="{222FC055-EA32-7C41-A04E-273C953C2B1F}" type="presParOf" srcId="{296DF2E5-227B-3F4E-9CB5-804E613C4B91}" destId="{825D8CB5-584F-524B-B1DA-C55B12AF4972}" srcOrd="1" destOrd="0" presId="urn:microsoft.com/office/officeart/2008/layout/NameandTitleOrganizationalChart"/>
    <dgm:cxn modelId="{7BBEC147-0E2D-7A45-844F-77FF8E0EC7F1}" type="presParOf" srcId="{825D8CB5-584F-524B-B1DA-C55B12AF4972}" destId="{3D88B75A-3AE9-364F-A933-5F7256D18129}" srcOrd="0" destOrd="0" presId="urn:microsoft.com/office/officeart/2008/layout/NameandTitleOrganizationalChart"/>
    <dgm:cxn modelId="{EDFF7F81-DE54-0E4D-827C-15C8746FBBDC}" type="presParOf" srcId="{825D8CB5-584F-524B-B1DA-C55B12AF4972}" destId="{2E312A56-A97A-C544-8180-D633DEACEB01}" srcOrd="1" destOrd="0" presId="urn:microsoft.com/office/officeart/2008/layout/NameandTitleOrganizationalChart"/>
    <dgm:cxn modelId="{AD97728D-F4D3-524C-8FF1-58E64636C602}" type="presParOf" srcId="{2E312A56-A97A-C544-8180-D633DEACEB01}" destId="{0D176473-9665-9949-8A37-F0FEE13D1A83}" srcOrd="0" destOrd="0" presId="urn:microsoft.com/office/officeart/2008/layout/NameandTitleOrganizationalChart"/>
    <dgm:cxn modelId="{848D0BB1-ED9E-9C47-B684-08AFF5662258}" type="presParOf" srcId="{0D176473-9665-9949-8A37-F0FEE13D1A83}" destId="{B35E88EF-4B4E-CF4D-AB9F-CF71B062E152}" srcOrd="0" destOrd="0" presId="urn:microsoft.com/office/officeart/2008/layout/NameandTitleOrganizationalChart"/>
    <dgm:cxn modelId="{357A7049-6262-7D4D-9C31-197C4831353E}" type="presParOf" srcId="{0D176473-9665-9949-8A37-F0FEE13D1A83}" destId="{88911350-DBC2-F548-BAFD-0C73FC4ACE5D}" srcOrd="1" destOrd="0" presId="urn:microsoft.com/office/officeart/2008/layout/NameandTitleOrganizationalChart"/>
    <dgm:cxn modelId="{84AF78BF-8F30-BD4D-830A-641F4029E811}" type="presParOf" srcId="{0D176473-9665-9949-8A37-F0FEE13D1A83}" destId="{C8D19C32-B932-3949-9FE1-B8B9DC5CA394}" srcOrd="2" destOrd="0" presId="urn:microsoft.com/office/officeart/2008/layout/NameandTitleOrganizationalChart"/>
    <dgm:cxn modelId="{4B084AD4-DDC5-F645-82F7-7BB4D641B8D7}" type="presParOf" srcId="{2E312A56-A97A-C544-8180-D633DEACEB01}" destId="{5BFEFDCE-7EA9-CB43-8C6F-FE76EF9B18C3}" srcOrd="1" destOrd="0" presId="urn:microsoft.com/office/officeart/2008/layout/NameandTitleOrganizationalChart"/>
    <dgm:cxn modelId="{A9120896-FDC9-BC4F-B720-5361367BA208}" type="presParOf" srcId="{2E312A56-A97A-C544-8180-D633DEACEB01}" destId="{6B58ACAB-7491-E648-A925-4A2A5A9B6533}" srcOrd="2" destOrd="0" presId="urn:microsoft.com/office/officeart/2008/layout/NameandTitleOrganizationalChart"/>
    <dgm:cxn modelId="{0CD0506E-F912-7F44-8B88-D7EA6B2DBF8F}" type="presParOf" srcId="{825D8CB5-584F-524B-B1DA-C55B12AF4972}" destId="{893669AB-B210-2445-972C-1DD1B53C88D1}" srcOrd="2" destOrd="0" presId="urn:microsoft.com/office/officeart/2008/layout/NameandTitleOrganizationalChart"/>
    <dgm:cxn modelId="{41885390-3A68-F54A-A4D5-BACD857476FD}" type="presParOf" srcId="{825D8CB5-584F-524B-B1DA-C55B12AF4972}" destId="{6FB13648-2265-594B-9587-6B4B24FA1786}" srcOrd="3" destOrd="0" presId="urn:microsoft.com/office/officeart/2008/layout/NameandTitleOrganizationalChart"/>
    <dgm:cxn modelId="{31B360E4-4FBA-9F40-8F76-8EAB63F9DDD0}" type="presParOf" srcId="{6FB13648-2265-594B-9587-6B4B24FA1786}" destId="{30D53D3D-ECDE-ED4D-95EE-8ADC84B0C0E5}" srcOrd="0" destOrd="0" presId="urn:microsoft.com/office/officeart/2008/layout/NameandTitleOrganizationalChart"/>
    <dgm:cxn modelId="{9A17CBF9-7E57-904E-97E1-20538D50C2F3}" type="presParOf" srcId="{30D53D3D-ECDE-ED4D-95EE-8ADC84B0C0E5}" destId="{A88516A0-4B6F-BB45-930E-455559400864}" srcOrd="0" destOrd="0" presId="urn:microsoft.com/office/officeart/2008/layout/NameandTitleOrganizationalChart"/>
    <dgm:cxn modelId="{CB872468-234A-514A-94E7-CFDBABD10C14}" type="presParOf" srcId="{30D53D3D-ECDE-ED4D-95EE-8ADC84B0C0E5}" destId="{75112D40-A477-FF4F-BC4E-186E6128F9AD}" srcOrd="1" destOrd="0" presId="urn:microsoft.com/office/officeart/2008/layout/NameandTitleOrganizationalChart"/>
    <dgm:cxn modelId="{D453753B-9E04-974B-B8CE-118CB5EE1DE5}" type="presParOf" srcId="{30D53D3D-ECDE-ED4D-95EE-8ADC84B0C0E5}" destId="{5FCC6C35-CCB8-5846-86B1-F54D65D190CC}" srcOrd="2" destOrd="0" presId="urn:microsoft.com/office/officeart/2008/layout/NameandTitleOrganizationalChart"/>
    <dgm:cxn modelId="{327A6B49-69F8-AC44-B477-9FB30143262E}" type="presParOf" srcId="{6FB13648-2265-594B-9587-6B4B24FA1786}" destId="{12448E5A-33AF-5C4F-84B8-99E8F351AF3E}" srcOrd="1" destOrd="0" presId="urn:microsoft.com/office/officeart/2008/layout/NameandTitleOrganizationalChart"/>
    <dgm:cxn modelId="{75E835BB-8E30-CD45-9B22-8DCAE933B4C7}" type="presParOf" srcId="{6FB13648-2265-594B-9587-6B4B24FA1786}" destId="{E3D6C409-2545-FA46-AA8E-B529B26BDD32}" srcOrd="2" destOrd="0" presId="urn:microsoft.com/office/officeart/2008/layout/NameandTitleOrganizationalChart"/>
    <dgm:cxn modelId="{3EEDCC16-F738-9445-BDB5-AD35CCD95C2F}" type="presParOf" srcId="{825D8CB5-584F-524B-B1DA-C55B12AF4972}" destId="{B3D8FF74-2806-BC49-B9DA-8EC705DF6B6A}" srcOrd="4" destOrd="0" presId="urn:microsoft.com/office/officeart/2008/layout/NameandTitleOrganizationalChart"/>
    <dgm:cxn modelId="{59461518-68A1-B04D-A528-92F89EAF6A9A}" type="presParOf" srcId="{825D8CB5-584F-524B-B1DA-C55B12AF4972}" destId="{DAF26379-B9CC-3F48-AD2B-4BB3808AF219}" srcOrd="5" destOrd="0" presId="urn:microsoft.com/office/officeart/2008/layout/NameandTitleOrganizationalChart"/>
    <dgm:cxn modelId="{71EB915B-05DC-AA4F-8EB9-A81BD3BDE151}" type="presParOf" srcId="{DAF26379-B9CC-3F48-AD2B-4BB3808AF219}" destId="{934FBFC2-314D-B843-90F6-C5D49630450D}" srcOrd="0" destOrd="0" presId="urn:microsoft.com/office/officeart/2008/layout/NameandTitleOrganizationalChart"/>
    <dgm:cxn modelId="{5BBA14D9-C7E6-B941-9D28-A233B709DF77}" type="presParOf" srcId="{934FBFC2-314D-B843-90F6-C5D49630450D}" destId="{BD0E6F7A-951C-004D-B397-CEDE0AD2AAD2}" srcOrd="0" destOrd="0" presId="urn:microsoft.com/office/officeart/2008/layout/NameandTitleOrganizationalChart"/>
    <dgm:cxn modelId="{F382CDB2-15D3-6145-BAB7-05D17F95FDDE}" type="presParOf" srcId="{934FBFC2-314D-B843-90F6-C5D49630450D}" destId="{0FE5F6DA-304A-C145-A03B-6F83133E819F}" srcOrd="1" destOrd="0" presId="urn:microsoft.com/office/officeart/2008/layout/NameandTitleOrganizationalChart"/>
    <dgm:cxn modelId="{27AD4CAB-0029-5A41-821B-0B02442E1A2F}" type="presParOf" srcId="{934FBFC2-314D-B843-90F6-C5D49630450D}" destId="{39984D49-3A45-2E49-ACDC-FD5C698F9863}" srcOrd="2" destOrd="0" presId="urn:microsoft.com/office/officeart/2008/layout/NameandTitleOrganizationalChart"/>
    <dgm:cxn modelId="{790B5566-0B09-5E45-B38A-8831216467F3}" type="presParOf" srcId="{DAF26379-B9CC-3F48-AD2B-4BB3808AF219}" destId="{9CCBC361-EFDD-3143-88BB-BF3CFFD1CD7B}" srcOrd="1" destOrd="0" presId="urn:microsoft.com/office/officeart/2008/layout/NameandTitleOrganizationalChart"/>
    <dgm:cxn modelId="{EB8A66AC-3199-D445-B4CD-77B2D85D2889}" type="presParOf" srcId="{DAF26379-B9CC-3F48-AD2B-4BB3808AF219}" destId="{083F5416-25FB-204C-9D62-FCE447A8577D}" srcOrd="2" destOrd="0" presId="urn:microsoft.com/office/officeart/2008/layout/NameandTitleOrganizationalChart"/>
    <dgm:cxn modelId="{9E0D33D5-D8CC-834A-AEF7-2CB611B14954}" type="presParOf" srcId="{825D8CB5-584F-524B-B1DA-C55B12AF4972}" destId="{F36055D8-85E4-D749-AA77-566754AD412B}" srcOrd="6" destOrd="0" presId="urn:microsoft.com/office/officeart/2008/layout/NameandTitleOrganizationalChart"/>
    <dgm:cxn modelId="{560B521C-B62B-5440-A9D9-73AA5B0E8A2E}" type="presParOf" srcId="{825D8CB5-584F-524B-B1DA-C55B12AF4972}" destId="{8B788243-3AC0-CE47-A242-D7358C21E5B5}" srcOrd="7" destOrd="0" presId="urn:microsoft.com/office/officeart/2008/layout/NameandTitleOrganizationalChart"/>
    <dgm:cxn modelId="{D82C2E20-B78A-054D-B243-BE93E55FAD70}" type="presParOf" srcId="{8B788243-3AC0-CE47-A242-D7358C21E5B5}" destId="{3B3E46AC-49B3-A643-BB85-9000C2EFFF96}" srcOrd="0" destOrd="0" presId="urn:microsoft.com/office/officeart/2008/layout/NameandTitleOrganizationalChart"/>
    <dgm:cxn modelId="{27BB43FB-9DDE-9445-B62C-78DA06AF417F}" type="presParOf" srcId="{3B3E46AC-49B3-A643-BB85-9000C2EFFF96}" destId="{C7234EB8-9BB4-1D46-9C69-A1F8BA632278}" srcOrd="0" destOrd="0" presId="urn:microsoft.com/office/officeart/2008/layout/NameandTitleOrganizationalChart"/>
    <dgm:cxn modelId="{75097A6F-6A72-BA47-AC58-FE5C189826A2}" type="presParOf" srcId="{3B3E46AC-49B3-A643-BB85-9000C2EFFF96}" destId="{EE976866-7D59-1F4B-B81A-6796F35B3D1C}" srcOrd="1" destOrd="0" presId="urn:microsoft.com/office/officeart/2008/layout/NameandTitleOrganizationalChart"/>
    <dgm:cxn modelId="{B852D565-380A-314C-B2DC-2371139467F8}" type="presParOf" srcId="{3B3E46AC-49B3-A643-BB85-9000C2EFFF96}" destId="{497C1F39-8884-AC47-8A06-9C7109C3FE42}" srcOrd="2" destOrd="0" presId="urn:microsoft.com/office/officeart/2008/layout/NameandTitleOrganizationalChart"/>
    <dgm:cxn modelId="{4917BAC0-18E3-544B-8677-EDADD7CB16C2}" type="presParOf" srcId="{8B788243-3AC0-CE47-A242-D7358C21E5B5}" destId="{1EA8877B-DD56-4140-8D9D-B926920B3696}" srcOrd="1" destOrd="0" presId="urn:microsoft.com/office/officeart/2008/layout/NameandTitleOrganizationalChart"/>
    <dgm:cxn modelId="{37CF11DB-B287-7345-9CF7-B90BD9CBA13B}" type="presParOf" srcId="{8B788243-3AC0-CE47-A242-D7358C21E5B5}" destId="{22BE4138-FAE6-F84B-BE44-AC7740B75733}" srcOrd="2" destOrd="0" presId="urn:microsoft.com/office/officeart/2008/layout/NameandTitleOrganizationalChart"/>
    <dgm:cxn modelId="{30132B3E-4CBB-2741-BC56-F5AFCDA3FEC0}" type="presParOf" srcId="{296DF2E5-227B-3F4E-9CB5-804E613C4B91}" destId="{C3CE6A35-4C1B-D541-B71A-C6E5C9EE2BA8}" srcOrd="2" destOrd="0" presId="urn:microsoft.com/office/officeart/2008/layout/NameandTitleOrganizationalChart"/>
    <dgm:cxn modelId="{6D4F4429-EC26-3147-9A60-F319396E6ABF}" type="presParOf" srcId="{1CF9A22A-9486-6E45-9190-DFFB8A599C90}" destId="{9137F2B5-9543-4F45-959B-AA6217E65F0F}" srcOrd="2" destOrd="0" presId="urn:microsoft.com/office/officeart/2008/layout/NameandTitleOrganizationalChart"/>
    <dgm:cxn modelId="{C22AD8D7-E5F3-E546-92E1-577FF4192AAF}" type="presParOf" srcId="{1CF9A22A-9486-6E45-9190-DFFB8A599C90}" destId="{EA402D35-0D6F-CC40-842E-ABA8A4C80E42}" srcOrd="3" destOrd="0" presId="urn:microsoft.com/office/officeart/2008/layout/NameandTitleOrganizationalChart"/>
    <dgm:cxn modelId="{E928E725-588D-1B4F-ADC5-92F017CD0655}" type="presParOf" srcId="{EA402D35-0D6F-CC40-842E-ABA8A4C80E42}" destId="{4B3BE159-DCFF-A24F-81B2-A16D3236F270}" srcOrd="0" destOrd="0" presId="urn:microsoft.com/office/officeart/2008/layout/NameandTitleOrganizationalChart"/>
    <dgm:cxn modelId="{0CC90E90-E303-7441-B89A-7F078DEC3660}" type="presParOf" srcId="{4B3BE159-DCFF-A24F-81B2-A16D3236F270}" destId="{5A872117-A4BC-BF4B-B1C5-FADAD6EA658D}" srcOrd="0" destOrd="0" presId="urn:microsoft.com/office/officeart/2008/layout/NameandTitleOrganizationalChart"/>
    <dgm:cxn modelId="{86C3E6CA-C74E-4C4B-B6E4-42F98A5F2D4F}" type="presParOf" srcId="{4B3BE159-DCFF-A24F-81B2-A16D3236F270}" destId="{7AC493C6-0E5E-B94E-B246-8A93E0A2C84A}" srcOrd="1" destOrd="0" presId="urn:microsoft.com/office/officeart/2008/layout/NameandTitleOrganizationalChart"/>
    <dgm:cxn modelId="{25D0EA57-476A-5047-8227-1E3184DBF55F}" type="presParOf" srcId="{4B3BE159-DCFF-A24F-81B2-A16D3236F270}" destId="{12ABA874-C85B-2649-AA03-2BAF74D2785F}" srcOrd="2" destOrd="0" presId="urn:microsoft.com/office/officeart/2008/layout/NameandTitleOrganizationalChart"/>
    <dgm:cxn modelId="{30AA9D6B-D0E0-E54A-AD66-A3C537191526}" type="presParOf" srcId="{EA402D35-0D6F-CC40-842E-ABA8A4C80E42}" destId="{DE9C6253-D2E2-3446-B0AA-4F385813B65F}" srcOrd="1" destOrd="0" presId="urn:microsoft.com/office/officeart/2008/layout/NameandTitleOrganizationalChart"/>
    <dgm:cxn modelId="{EF2EE5C9-B6FE-7340-8347-25F6BFCDE627}" type="presParOf" srcId="{EA402D35-0D6F-CC40-842E-ABA8A4C80E42}" destId="{E3D707B8-5394-9749-83D7-9F677BED72BF}" srcOrd="2" destOrd="0" presId="urn:microsoft.com/office/officeart/2008/layout/NameandTitleOrganizationalChart"/>
    <dgm:cxn modelId="{7B3D6224-F1E6-8F4A-BD36-8D00A3222C9C}" type="presParOf" srcId="{1CF9A22A-9486-6E45-9190-DFFB8A599C90}" destId="{0944D522-CD27-7042-B424-11D55169B29D}" srcOrd="4" destOrd="0" presId="urn:microsoft.com/office/officeart/2008/layout/NameandTitleOrganizationalChart"/>
    <dgm:cxn modelId="{B7B0416A-B5C4-EF49-B0D9-EB761C577724}" type="presParOf" srcId="{1CF9A22A-9486-6E45-9190-DFFB8A599C90}" destId="{C8BBE458-333A-EB44-827B-17ADA927CA9A}" srcOrd="5" destOrd="0" presId="urn:microsoft.com/office/officeart/2008/layout/NameandTitleOrganizationalChart"/>
    <dgm:cxn modelId="{E1805700-144C-E34A-8CF2-647193C8EABB}" type="presParOf" srcId="{C8BBE458-333A-EB44-827B-17ADA927CA9A}" destId="{EADCB7B1-6D83-194D-8311-F0D69952AAF7}" srcOrd="0" destOrd="0" presId="urn:microsoft.com/office/officeart/2008/layout/NameandTitleOrganizationalChart"/>
    <dgm:cxn modelId="{D6410202-01D4-8347-B19F-9445929E04F9}" type="presParOf" srcId="{EADCB7B1-6D83-194D-8311-F0D69952AAF7}" destId="{DFA713C4-8D05-894C-91A2-5A8E50BD1AD2}" srcOrd="0" destOrd="0" presId="urn:microsoft.com/office/officeart/2008/layout/NameandTitleOrganizationalChart"/>
    <dgm:cxn modelId="{088661C0-E8D9-6344-A538-3FEEF72229CC}" type="presParOf" srcId="{EADCB7B1-6D83-194D-8311-F0D69952AAF7}" destId="{A914E458-A458-A14A-8171-AFD36934AEA4}" srcOrd="1" destOrd="0" presId="urn:microsoft.com/office/officeart/2008/layout/NameandTitleOrganizationalChart"/>
    <dgm:cxn modelId="{240147F5-2A9A-EB43-8700-CCE62C4163CA}" type="presParOf" srcId="{EADCB7B1-6D83-194D-8311-F0D69952AAF7}" destId="{D49FFEC3-3549-0347-9D7E-2EC3410B34A0}" srcOrd="2" destOrd="0" presId="urn:microsoft.com/office/officeart/2008/layout/NameandTitleOrganizationalChart"/>
    <dgm:cxn modelId="{F5E82162-7577-374D-89B0-D736F1302A08}" type="presParOf" srcId="{C8BBE458-333A-EB44-827B-17ADA927CA9A}" destId="{A8DD5C9A-795B-1E48-AD73-557F0B77AE70}" srcOrd="1" destOrd="0" presId="urn:microsoft.com/office/officeart/2008/layout/NameandTitleOrganizationalChart"/>
    <dgm:cxn modelId="{FD0CA44D-7B56-3B47-8CBC-F53ABBBF332C}" type="presParOf" srcId="{C8BBE458-333A-EB44-827B-17ADA927CA9A}" destId="{2EBD7123-EB9E-A04B-AF47-B66751A61C69}" srcOrd="2" destOrd="0" presId="urn:microsoft.com/office/officeart/2008/layout/NameandTitleOrganizationalChart"/>
    <dgm:cxn modelId="{B5E24ED8-014C-024A-AD43-97944C512B82}" type="presParOf" srcId="{D1960090-1E9E-274E-B97C-054ABAD0F719}" destId="{BC8DEB82-5DC3-5A4A-8778-00A80E991D98}" srcOrd="2" destOrd="0" presId="urn:microsoft.com/office/officeart/2008/layout/NameandTitleOrganizationalChart"/>
    <dgm:cxn modelId="{EE9663D7-212F-5D4F-85F0-D1507D7FDFB9}" type="presParOf" srcId="{907634D9-9F70-B34F-A8DD-F14BD07974C5}" destId="{9E1E9260-B0E7-0F4A-9DB4-34BBD4EB342D}" srcOrd="2" destOrd="0" presId="urn:microsoft.com/office/officeart/2008/layout/NameandTitleOrganizationalChart"/>
    <dgm:cxn modelId="{E7E9A2C7-8586-2B4F-8F75-CDE648CB0F18}" type="presParOf" srcId="{9E1E9260-B0E7-0F4A-9DB4-34BBD4EB342D}" destId="{00DF9563-1233-194C-ACC3-13FAAE7857F9}" srcOrd="0" destOrd="0" presId="urn:microsoft.com/office/officeart/2008/layout/NameandTitleOrganizationalChart"/>
    <dgm:cxn modelId="{7CD2984C-C79E-6642-A515-895A2871E51F}" type="presParOf" srcId="{9E1E9260-B0E7-0F4A-9DB4-34BBD4EB342D}" destId="{28EA921B-960A-654D-855A-4B5C339513B7}" srcOrd="1" destOrd="0" presId="urn:microsoft.com/office/officeart/2008/layout/NameandTitleOrganizationalChart"/>
    <dgm:cxn modelId="{D596D90E-FFF0-9F41-92E7-5D36CFEAFE54}" type="presParOf" srcId="{28EA921B-960A-654D-855A-4B5C339513B7}" destId="{6C4E2992-8C3B-D743-A5D6-97DA334D3564}" srcOrd="0" destOrd="0" presId="urn:microsoft.com/office/officeart/2008/layout/NameandTitleOrganizationalChart"/>
    <dgm:cxn modelId="{B420A1A0-19B1-744F-B28C-7A87895226FB}" type="presParOf" srcId="{6C4E2992-8C3B-D743-A5D6-97DA334D3564}" destId="{F68A0ABE-1E90-C84B-9035-1663BAD9BA59}" srcOrd="0" destOrd="0" presId="urn:microsoft.com/office/officeart/2008/layout/NameandTitleOrganizationalChart"/>
    <dgm:cxn modelId="{57E25748-5D7C-B64F-A1EF-CC3B09044D78}" type="presParOf" srcId="{6C4E2992-8C3B-D743-A5D6-97DA334D3564}" destId="{888CB475-13CD-9A47-B6B5-4151044AEDD6}" srcOrd="1" destOrd="0" presId="urn:microsoft.com/office/officeart/2008/layout/NameandTitleOrganizationalChart"/>
    <dgm:cxn modelId="{66FA7D54-3E77-D345-9B1F-1813397A3B12}" type="presParOf" srcId="{6C4E2992-8C3B-D743-A5D6-97DA334D3564}" destId="{F95F0A97-6818-2545-8F95-864A77C628CC}" srcOrd="2" destOrd="0" presId="urn:microsoft.com/office/officeart/2008/layout/NameandTitleOrganizationalChart"/>
    <dgm:cxn modelId="{B687A6A4-DEDF-274C-866C-365CCFF83EDC}" type="presParOf" srcId="{28EA921B-960A-654D-855A-4B5C339513B7}" destId="{9023BD3A-EBE0-3E48-84C4-5DA9AF4B602C}" srcOrd="1" destOrd="0" presId="urn:microsoft.com/office/officeart/2008/layout/NameandTitleOrganizationalChart"/>
    <dgm:cxn modelId="{E5886C7A-8467-5B4B-8B1F-77BFE45526B0}" type="presParOf" srcId="{28EA921B-960A-654D-855A-4B5C339513B7}" destId="{36FD7C45-51CE-F54B-B910-F42C1335FF0C}" srcOrd="2" destOrd="0" presId="urn:microsoft.com/office/officeart/2008/layout/NameandTitleOrganizationalChart"/>
    <dgm:cxn modelId="{C86F7A0F-6F61-604C-8520-6D1C26473B44}" type="presParOf" srcId="{9E1E9260-B0E7-0F4A-9DB4-34BBD4EB342D}" destId="{B4C7D332-5515-734B-AA04-3AEF03CB62E0}" srcOrd="2" destOrd="0" presId="urn:microsoft.com/office/officeart/2008/layout/NameandTitleOrganizationalChart"/>
    <dgm:cxn modelId="{DB53DE0F-201C-AD49-8087-C7827EAD662C}" type="presParOf" srcId="{9E1E9260-B0E7-0F4A-9DB4-34BBD4EB342D}" destId="{2F70E4B0-F73B-F44C-9246-FF9CD926E7D0}" srcOrd="3" destOrd="0" presId="urn:microsoft.com/office/officeart/2008/layout/NameandTitleOrganizationalChart"/>
    <dgm:cxn modelId="{CC26C697-9558-2B47-8171-DE43E020ABD1}" type="presParOf" srcId="{2F70E4B0-F73B-F44C-9246-FF9CD926E7D0}" destId="{7542A8F7-0E63-B645-8C8E-FBB16B97A24A}" srcOrd="0" destOrd="0" presId="urn:microsoft.com/office/officeart/2008/layout/NameandTitleOrganizationalChart"/>
    <dgm:cxn modelId="{5B682ACF-351C-0749-93CF-B5B615128858}" type="presParOf" srcId="{7542A8F7-0E63-B645-8C8E-FBB16B97A24A}" destId="{44CEF63E-4679-CF4C-BB29-F8F65356CE0B}" srcOrd="0" destOrd="0" presId="urn:microsoft.com/office/officeart/2008/layout/NameandTitleOrganizationalChart"/>
    <dgm:cxn modelId="{52251417-02D4-F845-ADE8-675502BAF715}" type="presParOf" srcId="{7542A8F7-0E63-B645-8C8E-FBB16B97A24A}" destId="{FB3EDCD2-689F-BC4F-8FCE-83B98560CDB8}" srcOrd="1" destOrd="0" presId="urn:microsoft.com/office/officeart/2008/layout/NameandTitleOrganizationalChart"/>
    <dgm:cxn modelId="{1D09D82E-3EE5-ED48-AAEF-AEAD13916442}" type="presParOf" srcId="{7542A8F7-0E63-B645-8C8E-FBB16B97A24A}" destId="{57CEEA1A-5912-0C49-8D1F-02A84B1015F5}" srcOrd="2" destOrd="0" presId="urn:microsoft.com/office/officeart/2008/layout/NameandTitleOrganizationalChart"/>
    <dgm:cxn modelId="{603CB9BB-717D-B041-8D53-4D0BE88F6160}" type="presParOf" srcId="{2F70E4B0-F73B-F44C-9246-FF9CD926E7D0}" destId="{325A3FA2-64B2-8943-9917-3EE35F275675}" srcOrd="1" destOrd="0" presId="urn:microsoft.com/office/officeart/2008/layout/NameandTitleOrganizationalChart"/>
    <dgm:cxn modelId="{3D883C19-8BB8-704C-8720-BA59EF9FCFFA}" type="presParOf" srcId="{2F70E4B0-F73B-F44C-9246-FF9CD926E7D0}" destId="{5C44F400-7566-8642-B275-77A236B7602B}" srcOrd="2" destOrd="0" presId="urn:microsoft.com/office/officeart/2008/layout/NameandTitleOrganizationalChar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D332-5515-734B-AA04-3AEF03CB62E0}">
      <dsp:nvSpPr>
        <dsp:cNvPr id="0" name=""/>
        <dsp:cNvSpPr/>
      </dsp:nvSpPr>
      <dsp:spPr>
        <a:xfrm>
          <a:off x="3255617" y="1776005"/>
          <a:ext cx="97047" cy="438468"/>
        </a:xfrm>
        <a:custGeom>
          <a:avLst/>
          <a:gdLst/>
          <a:ahLst/>
          <a:cxnLst/>
          <a:rect l="0" t="0" r="0" b="0"/>
          <a:pathLst>
            <a:path>
              <a:moveTo>
                <a:pt x="97047" y="0"/>
              </a:moveTo>
              <a:lnTo>
                <a:pt x="97047" y="438468"/>
              </a:lnTo>
              <a:lnTo>
                <a:pt x="0" y="438468"/>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00DF9563-1233-194C-ACC3-13FAAE7857F9}">
      <dsp:nvSpPr>
        <dsp:cNvPr id="0" name=""/>
        <dsp:cNvSpPr/>
      </dsp:nvSpPr>
      <dsp:spPr>
        <a:xfrm>
          <a:off x="3352665" y="1776005"/>
          <a:ext cx="94926" cy="438468"/>
        </a:xfrm>
        <a:custGeom>
          <a:avLst/>
          <a:gdLst/>
          <a:ahLst/>
          <a:cxnLst/>
          <a:rect l="0" t="0" r="0" b="0"/>
          <a:pathLst>
            <a:path>
              <a:moveTo>
                <a:pt x="0" y="0"/>
              </a:moveTo>
              <a:lnTo>
                <a:pt x="0" y="438468"/>
              </a:lnTo>
              <a:lnTo>
                <a:pt x="94926" y="438468"/>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0944D522-CD27-7042-B424-11D55169B29D}">
      <dsp:nvSpPr>
        <dsp:cNvPr id="0" name=""/>
        <dsp:cNvSpPr/>
      </dsp:nvSpPr>
      <dsp:spPr>
        <a:xfrm>
          <a:off x="464528" y="3045912"/>
          <a:ext cx="1049776" cy="241983"/>
        </a:xfrm>
        <a:custGeom>
          <a:avLst/>
          <a:gdLst/>
          <a:ahLst/>
          <a:cxnLst/>
          <a:rect l="0" t="0" r="0" b="0"/>
          <a:pathLst>
            <a:path>
              <a:moveTo>
                <a:pt x="1049776" y="0"/>
              </a:moveTo>
              <a:lnTo>
                <a:pt x="1049776" y="147057"/>
              </a:lnTo>
              <a:lnTo>
                <a:pt x="0" y="147057"/>
              </a:lnTo>
              <a:lnTo>
                <a:pt x="0" y="24198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9137F2B5-9543-4F45-959B-AA6217E65F0F}">
      <dsp:nvSpPr>
        <dsp:cNvPr id="0" name=""/>
        <dsp:cNvSpPr/>
      </dsp:nvSpPr>
      <dsp:spPr>
        <a:xfrm>
          <a:off x="1468585" y="3045912"/>
          <a:ext cx="91440" cy="241983"/>
        </a:xfrm>
        <a:custGeom>
          <a:avLst/>
          <a:gdLst/>
          <a:ahLst/>
          <a:cxnLst/>
          <a:rect l="0" t="0" r="0" b="0"/>
          <a:pathLst>
            <a:path>
              <a:moveTo>
                <a:pt x="45720" y="0"/>
              </a:moveTo>
              <a:lnTo>
                <a:pt x="45720" y="147057"/>
              </a:lnTo>
              <a:lnTo>
                <a:pt x="50120" y="147057"/>
              </a:lnTo>
              <a:lnTo>
                <a:pt x="50120" y="24198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F36055D8-85E4-D749-AA77-566754AD412B}">
      <dsp:nvSpPr>
        <dsp:cNvPr id="0" name=""/>
        <dsp:cNvSpPr/>
      </dsp:nvSpPr>
      <dsp:spPr>
        <a:xfrm>
          <a:off x="991617" y="3704925"/>
          <a:ext cx="1581265" cy="229953"/>
        </a:xfrm>
        <a:custGeom>
          <a:avLst/>
          <a:gdLst/>
          <a:ahLst/>
          <a:cxnLst/>
          <a:rect l="0" t="0" r="0" b="0"/>
          <a:pathLst>
            <a:path>
              <a:moveTo>
                <a:pt x="1581265" y="0"/>
              </a:moveTo>
              <a:lnTo>
                <a:pt x="1581265" y="135027"/>
              </a:lnTo>
              <a:lnTo>
                <a:pt x="0" y="135027"/>
              </a:lnTo>
              <a:lnTo>
                <a:pt x="0" y="22995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B3D8FF74-2806-BC49-B9DA-8EC705DF6B6A}">
      <dsp:nvSpPr>
        <dsp:cNvPr id="0" name=""/>
        <dsp:cNvSpPr/>
      </dsp:nvSpPr>
      <dsp:spPr>
        <a:xfrm>
          <a:off x="2045794" y="3704925"/>
          <a:ext cx="527088" cy="229953"/>
        </a:xfrm>
        <a:custGeom>
          <a:avLst/>
          <a:gdLst/>
          <a:ahLst/>
          <a:cxnLst/>
          <a:rect l="0" t="0" r="0" b="0"/>
          <a:pathLst>
            <a:path>
              <a:moveTo>
                <a:pt x="527088" y="0"/>
              </a:moveTo>
              <a:lnTo>
                <a:pt x="527088" y="135027"/>
              </a:lnTo>
              <a:lnTo>
                <a:pt x="0" y="135027"/>
              </a:lnTo>
              <a:lnTo>
                <a:pt x="0" y="22995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893669AB-B210-2445-972C-1DD1B53C88D1}">
      <dsp:nvSpPr>
        <dsp:cNvPr id="0" name=""/>
        <dsp:cNvSpPr/>
      </dsp:nvSpPr>
      <dsp:spPr>
        <a:xfrm>
          <a:off x="2572882" y="3704925"/>
          <a:ext cx="527088" cy="229953"/>
        </a:xfrm>
        <a:custGeom>
          <a:avLst/>
          <a:gdLst/>
          <a:ahLst/>
          <a:cxnLst/>
          <a:rect l="0" t="0" r="0" b="0"/>
          <a:pathLst>
            <a:path>
              <a:moveTo>
                <a:pt x="0" y="0"/>
              </a:moveTo>
              <a:lnTo>
                <a:pt x="0" y="135027"/>
              </a:lnTo>
              <a:lnTo>
                <a:pt x="527088" y="135027"/>
              </a:lnTo>
              <a:lnTo>
                <a:pt x="527088" y="22995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3D88B75A-3AE9-364F-A933-5F7256D18129}">
      <dsp:nvSpPr>
        <dsp:cNvPr id="0" name=""/>
        <dsp:cNvSpPr/>
      </dsp:nvSpPr>
      <dsp:spPr>
        <a:xfrm>
          <a:off x="2572882" y="3704925"/>
          <a:ext cx="1581265" cy="229953"/>
        </a:xfrm>
        <a:custGeom>
          <a:avLst/>
          <a:gdLst/>
          <a:ahLst/>
          <a:cxnLst/>
          <a:rect l="0" t="0" r="0" b="0"/>
          <a:pathLst>
            <a:path>
              <a:moveTo>
                <a:pt x="0" y="0"/>
              </a:moveTo>
              <a:lnTo>
                <a:pt x="0" y="135027"/>
              </a:lnTo>
              <a:lnTo>
                <a:pt x="1581265" y="135027"/>
              </a:lnTo>
              <a:lnTo>
                <a:pt x="1581265" y="22995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6B6B1785-9A11-1040-AFB5-839CB21DBFA3}">
      <dsp:nvSpPr>
        <dsp:cNvPr id="0" name=""/>
        <dsp:cNvSpPr/>
      </dsp:nvSpPr>
      <dsp:spPr>
        <a:xfrm>
          <a:off x="1514305" y="3045912"/>
          <a:ext cx="1058577" cy="241983"/>
        </a:xfrm>
        <a:custGeom>
          <a:avLst/>
          <a:gdLst/>
          <a:ahLst/>
          <a:cxnLst/>
          <a:rect l="0" t="0" r="0" b="0"/>
          <a:pathLst>
            <a:path>
              <a:moveTo>
                <a:pt x="0" y="0"/>
              </a:moveTo>
              <a:lnTo>
                <a:pt x="0" y="147057"/>
              </a:lnTo>
              <a:lnTo>
                <a:pt x="1058577" y="147057"/>
              </a:lnTo>
              <a:lnTo>
                <a:pt x="1058577" y="241983"/>
              </a:lnTo>
            </a:path>
          </a:pathLst>
        </a:custGeom>
        <a:noFill/>
        <a:ln w="6350" cap="flat" cmpd="sng" algn="ctr">
          <a:solidFill>
            <a:schemeClr val="dk1"/>
          </a:solidFill>
          <a:prstDash val="solid"/>
          <a:miter lim="800000"/>
        </a:ln>
        <a:effectLst/>
      </dsp:spPr>
      <dsp:style>
        <a:lnRef idx="1">
          <a:schemeClr val="dk1"/>
        </a:lnRef>
        <a:fillRef idx="0">
          <a:schemeClr val="dk1"/>
        </a:fillRef>
        <a:effectRef idx="0">
          <a:schemeClr val="dk1"/>
        </a:effectRef>
        <a:fontRef idx="minor">
          <a:schemeClr val="tx1"/>
        </a:fontRef>
      </dsp:style>
    </dsp:sp>
    <dsp:sp modelId="{5E22B619-09E5-4045-9713-169B5E5ABB11}">
      <dsp:nvSpPr>
        <dsp:cNvPr id="0" name=""/>
        <dsp:cNvSpPr/>
      </dsp:nvSpPr>
      <dsp:spPr>
        <a:xfrm>
          <a:off x="1514305" y="1776005"/>
          <a:ext cx="1838359" cy="876936"/>
        </a:xfrm>
        <a:custGeom>
          <a:avLst/>
          <a:gdLst/>
          <a:ahLst/>
          <a:cxnLst/>
          <a:rect l="0" t="0" r="0" b="0"/>
          <a:pathLst>
            <a:path>
              <a:moveTo>
                <a:pt x="1838359" y="0"/>
              </a:moveTo>
              <a:lnTo>
                <a:pt x="1838359" y="782010"/>
              </a:lnTo>
              <a:lnTo>
                <a:pt x="0" y="782010"/>
              </a:lnTo>
              <a:lnTo>
                <a:pt x="0" y="876936"/>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3586E6C9-819C-9544-BF95-8E56BF41F2B8}">
      <dsp:nvSpPr>
        <dsp:cNvPr id="0" name=""/>
        <dsp:cNvSpPr/>
      </dsp:nvSpPr>
      <dsp:spPr>
        <a:xfrm>
          <a:off x="3627059" y="3022784"/>
          <a:ext cx="1657229" cy="253547"/>
        </a:xfrm>
        <a:custGeom>
          <a:avLst/>
          <a:gdLst/>
          <a:ahLst/>
          <a:cxnLst/>
          <a:rect l="0" t="0" r="0" b="0"/>
          <a:pathLst>
            <a:path>
              <a:moveTo>
                <a:pt x="1657229" y="0"/>
              </a:moveTo>
              <a:lnTo>
                <a:pt x="1657229" y="158621"/>
              </a:lnTo>
              <a:lnTo>
                <a:pt x="0" y="158621"/>
              </a:lnTo>
              <a:lnTo>
                <a:pt x="0" y="253547"/>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D1CC631A-ED89-9D4D-A385-0E5528ADC56A}">
      <dsp:nvSpPr>
        <dsp:cNvPr id="0" name=""/>
        <dsp:cNvSpPr/>
      </dsp:nvSpPr>
      <dsp:spPr>
        <a:xfrm>
          <a:off x="4681236" y="3022784"/>
          <a:ext cx="603052" cy="253547"/>
        </a:xfrm>
        <a:custGeom>
          <a:avLst/>
          <a:gdLst/>
          <a:ahLst/>
          <a:cxnLst/>
          <a:rect l="0" t="0" r="0" b="0"/>
          <a:pathLst>
            <a:path>
              <a:moveTo>
                <a:pt x="603052" y="0"/>
              </a:moveTo>
              <a:lnTo>
                <a:pt x="603052" y="158621"/>
              </a:lnTo>
              <a:lnTo>
                <a:pt x="0" y="158621"/>
              </a:lnTo>
              <a:lnTo>
                <a:pt x="0" y="253547"/>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48C584B3-48E8-254B-81DA-8822C443B281}">
      <dsp:nvSpPr>
        <dsp:cNvPr id="0" name=""/>
        <dsp:cNvSpPr/>
      </dsp:nvSpPr>
      <dsp:spPr>
        <a:xfrm>
          <a:off x="5284289" y="3022784"/>
          <a:ext cx="451124" cy="253547"/>
        </a:xfrm>
        <a:custGeom>
          <a:avLst/>
          <a:gdLst/>
          <a:ahLst/>
          <a:cxnLst/>
          <a:rect l="0" t="0" r="0" b="0"/>
          <a:pathLst>
            <a:path>
              <a:moveTo>
                <a:pt x="0" y="0"/>
              </a:moveTo>
              <a:lnTo>
                <a:pt x="0" y="158621"/>
              </a:lnTo>
              <a:lnTo>
                <a:pt x="451124" y="158621"/>
              </a:lnTo>
              <a:lnTo>
                <a:pt x="451124" y="253547"/>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68932736-E0A6-EF4F-BBA1-97691F2A25F1}">
      <dsp:nvSpPr>
        <dsp:cNvPr id="0" name=""/>
        <dsp:cNvSpPr/>
      </dsp:nvSpPr>
      <dsp:spPr>
        <a:xfrm>
          <a:off x="5284289" y="3022784"/>
          <a:ext cx="1578654" cy="253547"/>
        </a:xfrm>
        <a:custGeom>
          <a:avLst/>
          <a:gdLst/>
          <a:ahLst/>
          <a:cxnLst/>
          <a:rect l="0" t="0" r="0" b="0"/>
          <a:pathLst>
            <a:path>
              <a:moveTo>
                <a:pt x="0" y="0"/>
              </a:moveTo>
              <a:lnTo>
                <a:pt x="0" y="158621"/>
              </a:lnTo>
              <a:lnTo>
                <a:pt x="1578654" y="158621"/>
              </a:lnTo>
              <a:lnTo>
                <a:pt x="1578654" y="253547"/>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8A18DF16-493B-7944-AB74-7014DB4BCAFF}">
      <dsp:nvSpPr>
        <dsp:cNvPr id="0" name=""/>
        <dsp:cNvSpPr/>
      </dsp:nvSpPr>
      <dsp:spPr>
        <a:xfrm>
          <a:off x="3352665" y="1776005"/>
          <a:ext cx="1931624" cy="876936"/>
        </a:xfrm>
        <a:custGeom>
          <a:avLst/>
          <a:gdLst/>
          <a:ahLst/>
          <a:cxnLst/>
          <a:rect l="0" t="0" r="0" b="0"/>
          <a:pathLst>
            <a:path>
              <a:moveTo>
                <a:pt x="0" y="0"/>
              </a:moveTo>
              <a:lnTo>
                <a:pt x="0" y="782010"/>
              </a:lnTo>
              <a:lnTo>
                <a:pt x="1931624" y="782010"/>
              </a:lnTo>
              <a:lnTo>
                <a:pt x="1931624" y="876936"/>
              </a:lnTo>
            </a:path>
          </a:pathLst>
        </a:custGeom>
        <a:noFill/>
        <a:ln w="6350" cap="flat" cmpd="sng" algn="ctr">
          <a:solidFill>
            <a:schemeClr val="accent2"/>
          </a:solidFill>
          <a:prstDash val="solid"/>
          <a:miter lim="800000"/>
        </a:ln>
        <a:effectLst/>
      </dsp:spPr>
      <dsp:style>
        <a:lnRef idx="1">
          <a:schemeClr val="accent2"/>
        </a:lnRef>
        <a:fillRef idx="0">
          <a:schemeClr val="accent2"/>
        </a:fillRef>
        <a:effectRef idx="0">
          <a:schemeClr val="accent2"/>
        </a:effectRef>
        <a:fontRef idx="minor">
          <a:schemeClr val="tx1"/>
        </a:fontRef>
      </dsp:style>
    </dsp:sp>
    <dsp:sp modelId="{56C326B9-6BD8-F140-956D-E8B1C0CF679E}">
      <dsp:nvSpPr>
        <dsp:cNvPr id="0" name=""/>
        <dsp:cNvSpPr/>
      </dsp:nvSpPr>
      <dsp:spPr>
        <a:xfrm>
          <a:off x="2783558" y="1369179"/>
          <a:ext cx="1138213" cy="406826"/>
        </a:xfrm>
        <a:prstGeom prst="flowChartTerminator">
          <a:avLst/>
        </a:prstGeom>
        <a:gradFill flip="none" rotWithShape="1">
          <a:gsLst>
            <a:gs pos="0">
              <a:srgbClr val="FFC000"/>
            </a:gs>
            <a:gs pos="32000">
              <a:schemeClr val="accent4">
                <a:lumMod val="71128"/>
                <a:alpha val="17000"/>
              </a:schemeClr>
            </a:gs>
            <a:gs pos="80000">
              <a:srgbClr val="FFE45A"/>
            </a:gs>
          </a:gsLst>
          <a:lin ang="2700000" scaled="1"/>
          <a:tileRect/>
        </a:gradFill>
        <a:ln>
          <a:solidFill>
            <a:schemeClr val="accent4"/>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57408" numCol="1" spcCol="1270" anchor="ctr" anchorCtr="0">
          <a:noAutofit/>
        </a:bodyPr>
        <a:lstStyle/>
        <a:p>
          <a:pPr marL="0" lvl="0" indent="0" algn="ctr" defTabSz="622300">
            <a:lnSpc>
              <a:spcPct val="100000"/>
            </a:lnSpc>
            <a:spcBef>
              <a:spcPct val="0"/>
            </a:spcBef>
            <a:spcAft>
              <a:spcPts val="0"/>
            </a:spcAft>
            <a:buNone/>
          </a:pPr>
          <a:r>
            <a:rPr lang="vi-VN" sz="1400" b="0" kern="1200" dirty="0"/>
            <a:t>DIRECTOR</a:t>
          </a:r>
          <a:endParaRPr lang="en-US" sz="1400" b="0" kern="1200" dirty="0">
            <a:latin typeface="Avenir Book" panose="02000503020000020003" pitchFamily="2" charset="0"/>
          </a:endParaRPr>
        </a:p>
      </dsp:txBody>
      <dsp:txXfrm>
        <a:off x="2837202" y="1428753"/>
        <a:ext cx="1030925" cy="287678"/>
      </dsp:txXfrm>
    </dsp:sp>
    <dsp:sp modelId="{A6F080EC-37D0-8F4C-BEE6-CA98A47E0665}">
      <dsp:nvSpPr>
        <dsp:cNvPr id="0" name=""/>
        <dsp:cNvSpPr/>
      </dsp:nvSpPr>
      <dsp:spPr>
        <a:xfrm>
          <a:off x="3890822" y="1753556"/>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3890822" y="1753556"/>
        <a:ext cx="707174" cy="135608"/>
      </dsp:txXfrm>
    </dsp:sp>
    <dsp:sp modelId="{D913F786-8C1A-F64A-B5B9-C3185EE96444}">
      <dsp:nvSpPr>
        <dsp:cNvPr id="0" name=""/>
        <dsp:cNvSpPr/>
      </dsp:nvSpPr>
      <dsp:spPr>
        <a:xfrm>
          <a:off x="4742636" y="2652942"/>
          <a:ext cx="1083305" cy="369841"/>
        </a:xfrm>
        <a:prstGeom prst="flowChartTerminator">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path path="circle">
            <a:fillToRect l="100000" t="100000"/>
          </a:path>
          <a:tileRect r="-100000" b="-100000"/>
        </a:gradFill>
        <a:ln>
          <a:solidFill>
            <a:schemeClr val="accent2">
              <a:lumMod val="40000"/>
              <a:lumOff val="60000"/>
            </a:schemeClr>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57408" numCol="1" spcCol="1270" anchor="ctr" anchorCtr="0">
          <a:noAutofit/>
        </a:bodyPr>
        <a:lstStyle/>
        <a:p>
          <a:pPr marL="0" lvl="0" indent="0" algn="ctr" defTabSz="466725">
            <a:lnSpc>
              <a:spcPct val="90000"/>
            </a:lnSpc>
            <a:spcBef>
              <a:spcPct val="0"/>
            </a:spcBef>
            <a:spcAft>
              <a:spcPct val="35000"/>
            </a:spcAft>
            <a:buNone/>
          </a:pPr>
          <a:r>
            <a:rPr lang="vi-VN" sz="1050" i="1" kern="1200" dirty="0"/>
            <a:t>HEAD OFFICE</a:t>
          </a:r>
          <a:endParaRPr lang="en-VN" sz="1050" i="1" kern="1200" dirty="0"/>
        </a:p>
      </dsp:txBody>
      <dsp:txXfrm>
        <a:off x="4793692" y="2707100"/>
        <a:ext cx="981193" cy="261525"/>
      </dsp:txXfrm>
    </dsp:sp>
    <dsp:sp modelId="{B848F4C5-6813-0D4D-9062-9E37023F129F}">
      <dsp:nvSpPr>
        <dsp:cNvPr id="0" name=""/>
        <dsp:cNvSpPr/>
      </dsp:nvSpPr>
      <dsp:spPr>
        <a:xfrm>
          <a:off x="6698873" y="1980062"/>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6698873" y="1980062"/>
        <a:ext cx="707174" cy="135608"/>
      </dsp:txXfrm>
    </dsp:sp>
    <dsp:sp modelId="{0ABA73B7-AEA8-B642-A9B5-BA4C30312204}">
      <dsp:nvSpPr>
        <dsp:cNvPr id="0" name=""/>
        <dsp:cNvSpPr/>
      </dsp:nvSpPr>
      <dsp:spPr>
        <a:xfrm>
          <a:off x="6396715" y="3276331"/>
          <a:ext cx="932457" cy="406826"/>
        </a:xfrm>
        <a:prstGeom prst="rect">
          <a:avLst/>
        </a:prstGeom>
        <a:solidFill>
          <a:schemeClr val="accent4">
            <a:lumMod val="20000"/>
            <a:lumOff val="80000"/>
          </a:schemeClr>
        </a:solidFill>
        <a:ln>
          <a:solidFill>
            <a:schemeClr val="accent4"/>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b="1" kern="1200" dirty="0"/>
            <a:t>Administrative – Human </a:t>
          </a:r>
          <a:r>
            <a:rPr lang="vi-VN" sz="900" b="1" kern="1200" dirty="0">
              <a:solidFill>
                <a:prstClr val="black"/>
              </a:solidFill>
              <a:latin typeface="Arial" panose="020B0604020202020204" pitchFamily="34" charset="0"/>
              <a:ea typeface="+mn-ea"/>
              <a:cs typeface="+mn-cs"/>
            </a:rPr>
            <a:t>Resouces</a:t>
          </a:r>
          <a:r>
            <a:rPr lang="vi-VN" sz="900" b="1" kern="1200" dirty="0"/>
            <a:t> </a:t>
          </a:r>
          <a:r>
            <a:rPr lang="vi-VN" sz="900" kern="1200" dirty="0"/>
            <a:t>Department</a:t>
          </a:r>
          <a:endParaRPr lang="en-VN" sz="900" kern="1200" dirty="0">
            <a:latin typeface="Avenir Book" panose="02000503020000020003" pitchFamily="2" charset="0"/>
          </a:endParaRPr>
        </a:p>
      </dsp:txBody>
      <dsp:txXfrm>
        <a:off x="6396715" y="3276331"/>
        <a:ext cx="932457" cy="406826"/>
      </dsp:txXfrm>
    </dsp:sp>
    <dsp:sp modelId="{3929E61B-6810-814D-A545-285E403CC58F}">
      <dsp:nvSpPr>
        <dsp:cNvPr id="0" name=""/>
        <dsp:cNvSpPr/>
      </dsp:nvSpPr>
      <dsp:spPr>
        <a:xfrm>
          <a:off x="6698873" y="2006742"/>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6698873" y="2006742"/>
        <a:ext cx="707174" cy="135608"/>
      </dsp:txXfrm>
    </dsp:sp>
    <dsp:sp modelId="{9A0761E0-A5D1-4342-B58B-3F116ED7E286}">
      <dsp:nvSpPr>
        <dsp:cNvPr id="0" name=""/>
        <dsp:cNvSpPr/>
      </dsp:nvSpPr>
      <dsp:spPr>
        <a:xfrm>
          <a:off x="5342538" y="3276331"/>
          <a:ext cx="785749" cy="406826"/>
        </a:xfrm>
        <a:prstGeom prst="rect">
          <a:avLst/>
        </a:prstGeom>
        <a:solidFill>
          <a:srgbClr val="FFC000">
            <a:lumMod val="20000"/>
            <a:lumOff val="80000"/>
          </a:srgbClr>
        </a:solidFill>
        <a:ln>
          <a:solidFill>
            <a:srgbClr val="FFC000"/>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b="1" kern="1200" dirty="0">
              <a:solidFill>
                <a:prstClr val="black"/>
              </a:solidFill>
              <a:latin typeface="Arial" panose="020B0604020202020204" pitchFamily="34" charset="0"/>
              <a:ea typeface="+mn-ea"/>
              <a:cs typeface="+mn-cs"/>
            </a:rPr>
            <a:t>Accounting – Finance Department</a:t>
          </a:r>
          <a:endParaRPr lang="en-VN" sz="900" b="1" kern="1200" dirty="0">
            <a:solidFill>
              <a:prstClr val="black"/>
            </a:solidFill>
            <a:latin typeface="Arial" panose="020B0604020202020204" pitchFamily="34" charset="0"/>
            <a:ea typeface="+mn-ea"/>
            <a:cs typeface="+mn-cs"/>
          </a:endParaRPr>
        </a:p>
      </dsp:txBody>
      <dsp:txXfrm>
        <a:off x="5342538" y="3276331"/>
        <a:ext cx="785749" cy="406826"/>
      </dsp:txXfrm>
    </dsp:sp>
    <dsp:sp modelId="{313D6E7D-0D7C-1740-9F28-A32437F3FB7A}">
      <dsp:nvSpPr>
        <dsp:cNvPr id="0" name=""/>
        <dsp:cNvSpPr/>
      </dsp:nvSpPr>
      <dsp:spPr>
        <a:xfrm>
          <a:off x="6698873" y="1748215"/>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6698873" y="1748215"/>
        <a:ext cx="707174" cy="135608"/>
      </dsp:txXfrm>
    </dsp:sp>
    <dsp:sp modelId="{7C3B74B8-5CAC-114F-9530-25F75265E89B}">
      <dsp:nvSpPr>
        <dsp:cNvPr id="0" name=""/>
        <dsp:cNvSpPr/>
      </dsp:nvSpPr>
      <dsp:spPr>
        <a:xfrm>
          <a:off x="4288361" y="3276331"/>
          <a:ext cx="785749" cy="406826"/>
        </a:xfrm>
        <a:prstGeom prst="rect">
          <a:avLst/>
        </a:prstGeom>
        <a:solidFill>
          <a:srgbClr val="FFC000">
            <a:lumMod val="20000"/>
            <a:lumOff val="80000"/>
          </a:srgbClr>
        </a:solidFill>
        <a:ln>
          <a:solidFill>
            <a:srgbClr val="FFC000"/>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b="1" kern="1200" dirty="0">
              <a:solidFill>
                <a:prstClr val="black"/>
              </a:solidFill>
              <a:latin typeface="Arial" panose="020B0604020202020204" pitchFamily="34" charset="0"/>
              <a:ea typeface="+mn-ea"/>
              <a:cs typeface="+mn-cs"/>
            </a:rPr>
            <a:t>Research &amp; Development Department</a:t>
          </a:r>
          <a:endParaRPr lang="en-VN" sz="900" b="1" kern="1200" dirty="0">
            <a:solidFill>
              <a:prstClr val="black"/>
            </a:solidFill>
            <a:latin typeface="Arial" panose="020B0604020202020204" pitchFamily="34" charset="0"/>
            <a:ea typeface="+mn-ea"/>
            <a:cs typeface="+mn-cs"/>
          </a:endParaRPr>
        </a:p>
      </dsp:txBody>
      <dsp:txXfrm>
        <a:off x="4288361" y="3276331"/>
        <a:ext cx="785749" cy="406826"/>
      </dsp:txXfrm>
    </dsp:sp>
    <dsp:sp modelId="{F719EC52-8BC5-0547-B23C-FF17EAF56E6E}">
      <dsp:nvSpPr>
        <dsp:cNvPr id="0" name=""/>
        <dsp:cNvSpPr/>
      </dsp:nvSpPr>
      <dsp:spPr>
        <a:xfrm>
          <a:off x="6698873" y="2182667"/>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6698873" y="2182667"/>
        <a:ext cx="707174" cy="135608"/>
      </dsp:txXfrm>
    </dsp:sp>
    <dsp:sp modelId="{753D44F3-B5F5-B74C-8AD4-BBE764DCBA5F}">
      <dsp:nvSpPr>
        <dsp:cNvPr id="0" name=""/>
        <dsp:cNvSpPr/>
      </dsp:nvSpPr>
      <dsp:spPr>
        <a:xfrm>
          <a:off x="3234184" y="3276331"/>
          <a:ext cx="785749" cy="406826"/>
        </a:xfrm>
        <a:prstGeom prst="rect">
          <a:avLst/>
        </a:prstGeom>
        <a:solidFill>
          <a:srgbClr val="FFC000">
            <a:lumMod val="20000"/>
            <a:lumOff val="80000"/>
          </a:srgbClr>
        </a:solidFill>
        <a:ln>
          <a:solidFill>
            <a:srgbClr val="FFC000"/>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b="1" kern="1200" dirty="0"/>
            <a:t>Import – Export </a:t>
          </a:r>
          <a:r>
            <a:rPr lang="vi-VN" sz="900" b="1" kern="1200" dirty="0">
              <a:solidFill>
                <a:prstClr val="black"/>
              </a:solidFill>
              <a:latin typeface="Arial" panose="020B0604020202020204" pitchFamily="34" charset="0"/>
              <a:ea typeface="+mn-ea"/>
              <a:cs typeface="+mn-cs"/>
            </a:rPr>
            <a:t>Department</a:t>
          </a:r>
          <a:endParaRPr lang="en-VN" sz="900" b="1" kern="1200" dirty="0">
            <a:solidFill>
              <a:prstClr val="black"/>
            </a:solidFill>
            <a:latin typeface="Arial" panose="020B0604020202020204" pitchFamily="34" charset="0"/>
            <a:ea typeface="+mn-ea"/>
            <a:cs typeface="+mn-cs"/>
          </a:endParaRPr>
        </a:p>
      </dsp:txBody>
      <dsp:txXfrm>
        <a:off x="3234184" y="3276331"/>
        <a:ext cx="785749" cy="406826"/>
      </dsp:txXfrm>
    </dsp:sp>
    <dsp:sp modelId="{8FE524AD-8B63-4541-8F40-3CB8D4D677D6}">
      <dsp:nvSpPr>
        <dsp:cNvPr id="0" name=""/>
        <dsp:cNvSpPr/>
      </dsp:nvSpPr>
      <dsp:spPr>
        <a:xfrm>
          <a:off x="5685261" y="1660842"/>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5685261" y="1660842"/>
        <a:ext cx="707174" cy="135608"/>
      </dsp:txXfrm>
    </dsp:sp>
    <dsp:sp modelId="{5915F186-6CE4-5540-B6B3-97A699E2B3AB}">
      <dsp:nvSpPr>
        <dsp:cNvPr id="0" name=""/>
        <dsp:cNvSpPr/>
      </dsp:nvSpPr>
      <dsp:spPr>
        <a:xfrm>
          <a:off x="835700" y="2652942"/>
          <a:ext cx="1357209" cy="392969"/>
        </a:xfrm>
        <a:prstGeom prst="flowChartTerminator">
          <a:avLst/>
        </a:prstGeom>
        <a:gradFill flip="none" rotWithShape="1">
          <a:gsLst>
            <a:gs pos="0">
              <a:srgbClr val="ED7D31">
                <a:lumMod val="5000"/>
                <a:lumOff val="95000"/>
              </a:srgbClr>
            </a:gs>
            <a:gs pos="74000">
              <a:srgbClr val="ED7D31">
                <a:lumMod val="45000"/>
                <a:lumOff val="55000"/>
              </a:srgbClr>
            </a:gs>
            <a:gs pos="83000">
              <a:srgbClr val="ED7D31">
                <a:lumMod val="45000"/>
                <a:lumOff val="55000"/>
              </a:srgbClr>
            </a:gs>
            <a:gs pos="100000">
              <a:srgbClr val="ED7D31">
                <a:lumMod val="30000"/>
                <a:lumOff val="70000"/>
              </a:srgbClr>
            </a:gs>
          </a:gsLst>
          <a:path path="circle">
            <a:fillToRect l="100000" t="100000"/>
          </a:path>
          <a:tileRect r="-100000" b="-100000"/>
        </a:gradFill>
        <a:ln>
          <a:solidFill>
            <a:schemeClr val="accent2">
              <a:lumMod val="40000"/>
              <a:lumOff val="60000"/>
            </a:schemeClr>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44500">
            <a:lnSpc>
              <a:spcPct val="90000"/>
            </a:lnSpc>
            <a:spcBef>
              <a:spcPct val="0"/>
            </a:spcBef>
            <a:spcAft>
              <a:spcPct val="35000"/>
            </a:spcAft>
            <a:buNone/>
          </a:pPr>
          <a:r>
            <a:rPr lang="vi-VN" sz="1000" i="1" kern="1200" dirty="0">
              <a:solidFill>
                <a:prstClr val="black"/>
              </a:solidFill>
              <a:latin typeface="Arial" panose="020B0604020202020204" pitchFamily="34" charset="0"/>
              <a:ea typeface="+mn-ea"/>
              <a:cs typeface="+mn-cs"/>
            </a:rPr>
            <a:t>MANUFACTURING</a:t>
          </a:r>
          <a:endParaRPr lang="en-VN" sz="1000" i="1" kern="1200" dirty="0">
            <a:solidFill>
              <a:prstClr val="black"/>
            </a:solidFill>
            <a:latin typeface="Arial" panose="020B0604020202020204" pitchFamily="34" charset="0"/>
            <a:ea typeface="+mn-ea"/>
            <a:cs typeface="+mn-cs"/>
          </a:endParaRPr>
        </a:p>
      </dsp:txBody>
      <dsp:txXfrm>
        <a:off x="899665" y="2710486"/>
        <a:ext cx="1229279" cy="277881"/>
      </dsp:txXfrm>
    </dsp:sp>
    <dsp:sp modelId="{2F004D66-36F3-7E44-9074-1821504EA775}">
      <dsp:nvSpPr>
        <dsp:cNvPr id="0" name=""/>
        <dsp:cNvSpPr/>
      </dsp:nvSpPr>
      <dsp:spPr>
        <a:xfrm>
          <a:off x="1872365" y="2194232"/>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1872365" y="2194232"/>
        <a:ext cx="707174" cy="135608"/>
      </dsp:txXfrm>
    </dsp:sp>
    <dsp:sp modelId="{A5CECA87-6E12-924D-B822-461DEEE33178}">
      <dsp:nvSpPr>
        <dsp:cNvPr id="0" name=""/>
        <dsp:cNvSpPr/>
      </dsp:nvSpPr>
      <dsp:spPr>
        <a:xfrm>
          <a:off x="2180007" y="3287896"/>
          <a:ext cx="785749" cy="417029"/>
        </a:xfrm>
        <a:prstGeom prst="rect">
          <a:avLst/>
        </a:prstGeom>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90000"/>
            </a:lnSpc>
            <a:spcBef>
              <a:spcPct val="0"/>
            </a:spcBef>
            <a:spcAft>
              <a:spcPct val="35000"/>
            </a:spcAft>
            <a:buNone/>
          </a:pPr>
          <a:r>
            <a:rPr lang="vi-VN" sz="1100" kern="1200" dirty="0">
              <a:solidFill>
                <a:prstClr val="black"/>
              </a:solidFill>
              <a:latin typeface="Arial" panose="020B0604020202020204" pitchFamily="34" charset="0"/>
              <a:ea typeface="+mn-ea"/>
              <a:cs typeface="+mn-cs"/>
            </a:rPr>
            <a:t>Factory </a:t>
          </a:r>
          <a:r>
            <a:rPr lang="vi-VN" sz="1400" kern="1200" dirty="0">
              <a:solidFill>
                <a:prstClr val="black"/>
              </a:solidFill>
              <a:latin typeface="Arial" panose="020B0604020202020204" pitchFamily="34" charset="0"/>
              <a:ea typeface="+mn-ea"/>
              <a:cs typeface="+mn-cs"/>
            </a:rPr>
            <a:t>1</a:t>
          </a:r>
          <a:endParaRPr lang="en-VN" sz="1100" kern="1200" dirty="0">
            <a:solidFill>
              <a:prstClr val="black"/>
            </a:solidFill>
            <a:latin typeface="Avenir Book" panose="02000503020000020003" pitchFamily="2" charset="0"/>
            <a:ea typeface="+mn-ea"/>
            <a:cs typeface="+mn-cs"/>
          </a:endParaRPr>
        </a:p>
      </dsp:txBody>
      <dsp:txXfrm>
        <a:off x="2180007" y="3287896"/>
        <a:ext cx="785749" cy="417029"/>
      </dsp:txXfrm>
    </dsp:sp>
    <dsp:sp modelId="{E46D410C-79F9-8048-A0CD-D70552D65404}">
      <dsp:nvSpPr>
        <dsp:cNvPr id="0" name=""/>
        <dsp:cNvSpPr/>
      </dsp:nvSpPr>
      <dsp:spPr>
        <a:xfrm>
          <a:off x="3600398" y="1473639"/>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3600398" y="1473639"/>
        <a:ext cx="707174" cy="135608"/>
      </dsp:txXfrm>
    </dsp:sp>
    <dsp:sp modelId="{B35E88EF-4B4E-CF4D-AB9F-CF71B062E152}">
      <dsp:nvSpPr>
        <dsp:cNvPr id="0" name=""/>
        <dsp:cNvSpPr/>
      </dsp:nvSpPr>
      <dsp:spPr>
        <a:xfrm>
          <a:off x="3761273" y="3934879"/>
          <a:ext cx="785749" cy="406826"/>
        </a:xfrm>
        <a:prstGeom prst="rect">
          <a:avLst/>
        </a:prstGeom>
        <a:solidFill>
          <a:schemeClr val="bg2">
            <a:lumMod val="90000"/>
          </a:schemeClr>
        </a:solidFill>
        <a:ln>
          <a:solidFill>
            <a:schemeClr val="accent3"/>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kern="1200" dirty="0">
              <a:solidFill>
                <a:prstClr val="black"/>
              </a:solidFill>
              <a:latin typeface="Arial" panose="020B0604020202020204" pitchFamily="34" charset="0"/>
              <a:ea typeface="+mn-ea"/>
              <a:cs typeface="+mn-cs"/>
            </a:rPr>
            <a:t>Production Department</a:t>
          </a:r>
          <a:endParaRPr lang="en-VN" sz="900" kern="1200" dirty="0">
            <a:solidFill>
              <a:prstClr val="black"/>
            </a:solidFill>
            <a:latin typeface="Arial" panose="020B0604020202020204" pitchFamily="34" charset="0"/>
            <a:ea typeface="+mn-ea"/>
            <a:cs typeface="+mn-cs"/>
          </a:endParaRPr>
        </a:p>
      </dsp:txBody>
      <dsp:txXfrm>
        <a:off x="3761273" y="3934879"/>
        <a:ext cx="785749" cy="406826"/>
      </dsp:txXfrm>
    </dsp:sp>
    <dsp:sp modelId="{88911350-DBC2-F548-BAFD-0C73FC4ACE5D}">
      <dsp:nvSpPr>
        <dsp:cNvPr id="0" name=""/>
        <dsp:cNvSpPr/>
      </dsp:nvSpPr>
      <dsp:spPr>
        <a:xfrm>
          <a:off x="5792082" y="1367997"/>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5792082" y="1367997"/>
        <a:ext cx="707174" cy="135608"/>
      </dsp:txXfrm>
    </dsp:sp>
    <dsp:sp modelId="{A88516A0-4B6F-BB45-930E-455559400864}">
      <dsp:nvSpPr>
        <dsp:cNvPr id="0" name=""/>
        <dsp:cNvSpPr/>
      </dsp:nvSpPr>
      <dsp:spPr>
        <a:xfrm>
          <a:off x="2707096" y="3934879"/>
          <a:ext cx="785749" cy="406826"/>
        </a:xfrm>
        <a:prstGeom prst="rect">
          <a:avLst/>
        </a:prstGeom>
        <a:solidFill>
          <a:srgbClr val="E7E6E6">
            <a:lumMod val="90000"/>
          </a:srgbClr>
        </a:solidFill>
        <a:ln>
          <a:solidFill>
            <a:srgbClr val="A5A5A5"/>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kern="1200" dirty="0">
              <a:solidFill>
                <a:prstClr val="black"/>
              </a:solidFill>
              <a:latin typeface="Arial" panose="020B0604020202020204" pitchFamily="34" charset="0"/>
              <a:ea typeface="+mn-ea"/>
              <a:cs typeface="+mn-cs"/>
            </a:rPr>
            <a:t>Quality</a:t>
          </a:r>
          <a:r>
            <a:rPr lang="vi-VN" sz="900" kern="1200" dirty="0"/>
            <a:t> Control </a:t>
          </a:r>
          <a:r>
            <a:rPr lang="vi-VN" sz="900" kern="1200" dirty="0">
              <a:solidFill>
                <a:prstClr val="black"/>
              </a:solidFill>
              <a:latin typeface="Arial" panose="020B0604020202020204" pitchFamily="34" charset="0"/>
              <a:ea typeface="+mn-ea"/>
              <a:cs typeface="+mn-cs"/>
            </a:rPr>
            <a:t>Department</a:t>
          </a:r>
          <a:endParaRPr lang="en-VN" sz="900" kern="1200" dirty="0">
            <a:solidFill>
              <a:prstClr val="black"/>
            </a:solidFill>
            <a:latin typeface="Arial" panose="020B0604020202020204" pitchFamily="34" charset="0"/>
            <a:ea typeface="+mn-ea"/>
            <a:cs typeface="+mn-cs"/>
          </a:endParaRPr>
        </a:p>
      </dsp:txBody>
      <dsp:txXfrm>
        <a:off x="2707096" y="3934879"/>
        <a:ext cx="785749" cy="406826"/>
      </dsp:txXfrm>
    </dsp:sp>
    <dsp:sp modelId="{75112D40-A477-FF4F-BC4E-186E6128F9AD}">
      <dsp:nvSpPr>
        <dsp:cNvPr id="0" name=""/>
        <dsp:cNvSpPr/>
      </dsp:nvSpPr>
      <dsp:spPr>
        <a:xfrm>
          <a:off x="4623371" y="1176558"/>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4623371" y="1176558"/>
        <a:ext cx="707174" cy="135608"/>
      </dsp:txXfrm>
    </dsp:sp>
    <dsp:sp modelId="{BD0E6F7A-951C-004D-B397-CEDE0AD2AAD2}">
      <dsp:nvSpPr>
        <dsp:cNvPr id="0" name=""/>
        <dsp:cNvSpPr/>
      </dsp:nvSpPr>
      <dsp:spPr>
        <a:xfrm>
          <a:off x="1652919" y="3934879"/>
          <a:ext cx="785749" cy="406826"/>
        </a:xfrm>
        <a:prstGeom prst="rect">
          <a:avLst/>
        </a:prstGeom>
        <a:solidFill>
          <a:srgbClr val="E7E6E6">
            <a:lumMod val="90000"/>
          </a:srgbClr>
        </a:solidFill>
        <a:ln>
          <a:solidFill>
            <a:srgbClr val="A5A5A5"/>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kern="1200" dirty="0"/>
            <a:t>Equipment </a:t>
          </a:r>
          <a:r>
            <a:rPr lang="vi-VN" sz="900" kern="1200" dirty="0">
              <a:solidFill>
                <a:prstClr val="black"/>
              </a:solidFill>
              <a:latin typeface="Arial" panose="020B0604020202020204" pitchFamily="34" charset="0"/>
              <a:ea typeface="+mn-ea"/>
              <a:cs typeface="+mn-cs"/>
            </a:rPr>
            <a:t>Technical</a:t>
          </a:r>
          <a:r>
            <a:rPr lang="vi-VN" sz="900" kern="1200" dirty="0"/>
            <a:t> </a:t>
          </a:r>
          <a:r>
            <a:rPr lang="vi-VN" sz="900" kern="1200" dirty="0">
              <a:solidFill>
                <a:prstClr val="black"/>
              </a:solidFill>
              <a:latin typeface="Arial" panose="020B0604020202020204" pitchFamily="34" charset="0"/>
              <a:ea typeface="+mn-ea"/>
              <a:cs typeface="+mn-cs"/>
            </a:rPr>
            <a:t>Department</a:t>
          </a:r>
          <a:endParaRPr lang="en-VN" sz="900" kern="1200" dirty="0">
            <a:solidFill>
              <a:prstClr val="black"/>
            </a:solidFill>
            <a:latin typeface="Arial" panose="020B0604020202020204" pitchFamily="34" charset="0"/>
            <a:ea typeface="+mn-ea"/>
            <a:cs typeface="+mn-cs"/>
          </a:endParaRPr>
        </a:p>
      </dsp:txBody>
      <dsp:txXfrm>
        <a:off x="1652919" y="3934879"/>
        <a:ext cx="785749" cy="406826"/>
      </dsp:txXfrm>
    </dsp:sp>
    <dsp:sp modelId="{0FE5F6DA-304A-C145-A03B-6F83133E819F}">
      <dsp:nvSpPr>
        <dsp:cNvPr id="0" name=""/>
        <dsp:cNvSpPr/>
      </dsp:nvSpPr>
      <dsp:spPr>
        <a:xfrm>
          <a:off x="3212623" y="1244363"/>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3212623" y="1244363"/>
        <a:ext cx="707174" cy="135608"/>
      </dsp:txXfrm>
    </dsp:sp>
    <dsp:sp modelId="{C7234EB8-9BB4-1D46-9C69-A1F8BA632278}">
      <dsp:nvSpPr>
        <dsp:cNvPr id="0" name=""/>
        <dsp:cNvSpPr/>
      </dsp:nvSpPr>
      <dsp:spPr>
        <a:xfrm>
          <a:off x="598742" y="3934879"/>
          <a:ext cx="785749" cy="406826"/>
        </a:xfrm>
        <a:prstGeom prst="rect">
          <a:avLst/>
        </a:prstGeom>
        <a:solidFill>
          <a:srgbClr val="E7E6E6">
            <a:lumMod val="90000"/>
          </a:srgbClr>
        </a:solidFill>
        <a:ln>
          <a:solidFill>
            <a:srgbClr val="A5A5A5"/>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100000"/>
            </a:lnSpc>
            <a:spcBef>
              <a:spcPct val="0"/>
            </a:spcBef>
            <a:spcAft>
              <a:spcPts val="0"/>
            </a:spcAft>
            <a:buNone/>
          </a:pPr>
          <a:r>
            <a:rPr lang="vi-VN" sz="900" kern="1200" dirty="0">
              <a:solidFill>
                <a:prstClr val="black"/>
              </a:solidFill>
              <a:latin typeface="Arial" panose="020B0604020202020204" pitchFamily="34" charset="0"/>
              <a:ea typeface="+mn-ea"/>
              <a:cs typeface="+mn-cs"/>
            </a:rPr>
            <a:t>General</a:t>
          </a:r>
          <a:r>
            <a:rPr lang="vi-VN" sz="900" kern="1200" dirty="0"/>
            <a:t> Department</a:t>
          </a:r>
          <a:endParaRPr lang="en-VN" sz="900" kern="1200" dirty="0"/>
        </a:p>
      </dsp:txBody>
      <dsp:txXfrm>
        <a:off x="598742" y="3934879"/>
        <a:ext cx="785749" cy="406826"/>
      </dsp:txXfrm>
    </dsp:sp>
    <dsp:sp modelId="{EE976866-7D59-1F4B-B81A-6796F35B3D1C}">
      <dsp:nvSpPr>
        <dsp:cNvPr id="0" name=""/>
        <dsp:cNvSpPr/>
      </dsp:nvSpPr>
      <dsp:spPr>
        <a:xfrm>
          <a:off x="1132491" y="2782256"/>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1132491" y="2782256"/>
        <a:ext cx="707174" cy="135608"/>
      </dsp:txXfrm>
    </dsp:sp>
    <dsp:sp modelId="{5A872117-A4BC-BF4B-B1C5-FADAD6EA658D}">
      <dsp:nvSpPr>
        <dsp:cNvPr id="0" name=""/>
        <dsp:cNvSpPr/>
      </dsp:nvSpPr>
      <dsp:spPr>
        <a:xfrm>
          <a:off x="1125830" y="3287896"/>
          <a:ext cx="785749" cy="406826"/>
        </a:xfrm>
        <a:prstGeom prst="rect">
          <a:avLst/>
        </a:prstGeom>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90000"/>
            </a:lnSpc>
            <a:spcBef>
              <a:spcPct val="0"/>
            </a:spcBef>
            <a:spcAft>
              <a:spcPct val="35000"/>
            </a:spcAft>
            <a:buNone/>
          </a:pPr>
          <a:r>
            <a:rPr lang="vi-VN" sz="1100" kern="1200" dirty="0">
              <a:solidFill>
                <a:prstClr val="black"/>
              </a:solidFill>
              <a:latin typeface="Arial" panose="020B0604020202020204" pitchFamily="34" charset="0"/>
              <a:ea typeface="+mn-ea"/>
              <a:cs typeface="+mn-cs"/>
            </a:rPr>
            <a:t>Factory </a:t>
          </a:r>
          <a:r>
            <a:rPr lang="vi-VN" sz="1200" kern="1200" dirty="0">
              <a:solidFill>
                <a:prstClr val="black"/>
              </a:solidFill>
              <a:latin typeface="Arial" panose="020B0604020202020204" pitchFamily="34" charset="0"/>
              <a:ea typeface="+mn-ea"/>
              <a:cs typeface="+mn-cs"/>
            </a:rPr>
            <a:t>2</a:t>
          </a:r>
          <a:endParaRPr lang="en-VN" sz="1100" kern="1200" dirty="0">
            <a:solidFill>
              <a:prstClr val="black"/>
            </a:solidFill>
            <a:latin typeface="Arial" panose="020B0604020202020204" pitchFamily="34" charset="0"/>
            <a:ea typeface="+mn-ea"/>
            <a:cs typeface="+mn-cs"/>
          </a:endParaRPr>
        </a:p>
      </dsp:txBody>
      <dsp:txXfrm>
        <a:off x="1125830" y="3287896"/>
        <a:ext cx="785749" cy="406826"/>
      </dsp:txXfrm>
    </dsp:sp>
    <dsp:sp modelId="{7AC493C6-0E5E-B94E-B246-8A93E0A2C84A}">
      <dsp:nvSpPr>
        <dsp:cNvPr id="0" name=""/>
        <dsp:cNvSpPr/>
      </dsp:nvSpPr>
      <dsp:spPr>
        <a:xfrm>
          <a:off x="1962547" y="1652990"/>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1962547" y="1652990"/>
        <a:ext cx="707174" cy="135608"/>
      </dsp:txXfrm>
    </dsp:sp>
    <dsp:sp modelId="{DFA713C4-8D05-894C-91A2-5A8E50BD1AD2}">
      <dsp:nvSpPr>
        <dsp:cNvPr id="0" name=""/>
        <dsp:cNvSpPr/>
      </dsp:nvSpPr>
      <dsp:spPr>
        <a:xfrm>
          <a:off x="71653" y="3287896"/>
          <a:ext cx="785749" cy="406826"/>
        </a:xfrm>
        <a:prstGeom prst="rect">
          <a:avLst/>
        </a:prstGeom>
        <a:gradFill flip="none" rotWithShape="0">
          <a:gsLst>
            <a:gs pos="0">
              <a:srgbClr val="B4B4B4">
                <a:shade val="30000"/>
                <a:satMod val="115000"/>
              </a:srgbClr>
            </a:gs>
            <a:gs pos="39000">
              <a:srgbClr val="B4B4B4">
                <a:shade val="67500"/>
                <a:satMod val="115000"/>
              </a:srgbClr>
            </a:gs>
            <a:gs pos="100000">
              <a:srgbClr val="B4B4B4">
                <a:shade val="100000"/>
                <a:satMod val="115000"/>
              </a:srgbClr>
            </a:gs>
          </a:gsLst>
          <a:lin ang="2700000" scaled="1"/>
          <a:tileRect/>
        </a:gradFill>
        <a:ln>
          <a:no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5715" tIns="5715" rIns="5715" bIns="75100" numCol="1" spcCol="1270" anchor="ctr" anchorCtr="0">
          <a:noAutofit/>
        </a:bodyPr>
        <a:lstStyle/>
        <a:p>
          <a:pPr marL="0" lvl="0" indent="0" algn="ctr" defTabSz="400050">
            <a:lnSpc>
              <a:spcPct val="90000"/>
            </a:lnSpc>
            <a:spcBef>
              <a:spcPct val="0"/>
            </a:spcBef>
            <a:spcAft>
              <a:spcPct val="35000"/>
            </a:spcAft>
            <a:buNone/>
          </a:pPr>
          <a:r>
            <a:rPr lang="en-VN" sz="1100" kern="1200" dirty="0">
              <a:solidFill>
                <a:prstClr val="black"/>
              </a:solidFill>
              <a:latin typeface="Arial" panose="020B0604020202020204" pitchFamily="34" charset="0"/>
              <a:ea typeface="+mn-ea"/>
              <a:cs typeface="+mn-cs"/>
            </a:rPr>
            <a:t>Factory </a:t>
          </a:r>
          <a:r>
            <a:rPr lang="en-VN" sz="1200" kern="1200" dirty="0">
              <a:solidFill>
                <a:prstClr val="black"/>
              </a:solidFill>
              <a:latin typeface="Arial" panose="020B0604020202020204" pitchFamily="34" charset="0"/>
              <a:ea typeface="+mn-ea"/>
              <a:cs typeface="+mn-cs"/>
            </a:rPr>
            <a:t>3</a:t>
          </a:r>
          <a:endParaRPr lang="en-VN" sz="1100" kern="1200" dirty="0">
            <a:solidFill>
              <a:prstClr val="black"/>
            </a:solidFill>
            <a:latin typeface="Arial" panose="020B0604020202020204" pitchFamily="34" charset="0"/>
            <a:ea typeface="+mn-ea"/>
            <a:cs typeface="+mn-cs"/>
          </a:endParaRPr>
        </a:p>
      </dsp:txBody>
      <dsp:txXfrm>
        <a:off x="71653" y="3287896"/>
        <a:ext cx="785749" cy="406826"/>
      </dsp:txXfrm>
    </dsp:sp>
    <dsp:sp modelId="{A914E458-A458-A14A-8171-AFD36934AEA4}">
      <dsp:nvSpPr>
        <dsp:cNvPr id="0" name=""/>
        <dsp:cNvSpPr/>
      </dsp:nvSpPr>
      <dsp:spPr>
        <a:xfrm>
          <a:off x="78310" y="2482206"/>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78310" y="2482206"/>
        <a:ext cx="707174" cy="135608"/>
      </dsp:txXfrm>
    </dsp:sp>
    <dsp:sp modelId="{F68A0ABE-1E90-C84B-9035-1663BAD9BA59}">
      <dsp:nvSpPr>
        <dsp:cNvPr id="0" name=""/>
        <dsp:cNvSpPr/>
      </dsp:nvSpPr>
      <dsp:spPr>
        <a:xfrm>
          <a:off x="3447591" y="2011061"/>
          <a:ext cx="785749" cy="406826"/>
        </a:xfrm>
        <a:prstGeom prst="rect">
          <a:avLst/>
        </a:prstGeom>
        <a:gradFill rotWithShape="0">
          <a:gsLst>
            <a:gs pos="0">
              <a:schemeClr val="accent4">
                <a:alpha val="90000"/>
                <a:hueOff val="0"/>
                <a:satOff val="0"/>
                <a:lumOff val="0"/>
                <a:alphaOff val="0"/>
                <a:lumMod val="110000"/>
                <a:satMod val="105000"/>
                <a:tint val="67000"/>
              </a:schemeClr>
            </a:gs>
            <a:gs pos="50000">
              <a:schemeClr val="accent4">
                <a:alpha val="90000"/>
                <a:hueOff val="0"/>
                <a:satOff val="0"/>
                <a:lumOff val="0"/>
                <a:alphaOff val="0"/>
                <a:lumMod val="105000"/>
                <a:satMod val="103000"/>
                <a:tint val="73000"/>
              </a:schemeClr>
            </a:gs>
            <a:gs pos="100000">
              <a:schemeClr val="accent4">
                <a:alpha val="90000"/>
                <a:hueOff val="0"/>
                <a:satOff val="0"/>
                <a:lumOff val="0"/>
                <a:alphaOff val="0"/>
                <a:lumMod val="105000"/>
                <a:satMod val="109000"/>
                <a:tint val="81000"/>
              </a:schemeClr>
            </a:gs>
          </a:gsLst>
          <a:lin ang="5400000" scaled="0"/>
        </a:gradFill>
        <a:ln>
          <a:solidFill>
            <a:schemeClr val="accent4"/>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57408" numCol="1" spcCol="1270" anchor="ctr" anchorCtr="0">
          <a:noAutofit/>
        </a:bodyPr>
        <a:lstStyle/>
        <a:p>
          <a:pPr marL="0" lvl="0" indent="0" algn="ctr" defTabSz="466725">
            <a:lnSpc>
              <a:spcPct val="90000"/>
            </a:lnSpc>
            <a:spcBef>
              <a:spcPct val="0"/>
            </a:spcBef>
            <a:spcAft>
              <a:spcPct val="35000"/>
            </a:spcAft>
            <a:buNone/>
          </a:pPr>
          <a:r>
            <a:rPr lang="en-US" sz="1050" b="1" kern="1200" dirty="0">
              <a:latin typeface="Avenir Book" panose="02000503020000020003" pitchFamily="2" charset="0"/>
            </a:rPr>
            <a:t>Board of Supervisors</a:t>
          </a:r>
        </a:p>
      </dsp:txBody>
      <dsp:txXfrm>
        <a:off x="3447591" y="2011061"/>
        <a:ext cx="785749" cy="406826"/>
      </dsp:txXfrm>
    </dsp:sp>
    <dsp:sp modelId="{888CB475-13CD-9A47-B6B5-4151044AEDD6}">
      <dsp:nvSpPr>
        <dsp:cNvPr id="0" name=""/>
        <dsp:cNvSpPr/>
      </dsp:nvSpPr>
      <dsp:spPr>
        <a:xfrm>
          <a:off x="5828565" y="1550835"/>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5828565" y="1550835"/>
        <a:ext cx="707174" cy="135608"/>
      </dsp:txXfrm>
    </dsp:sp>
    <dsp:sp modelId="{44CEF63E-4679-CF4C-BB29-F8F65356CE0B}">
      <dsp:nvSpPr>
        <dsp:cNvPr id="0" name=""/>
        <dsp:cNvSpPr/>
      </dsp:nvSpPr>
      <dsp:spPr>
        <a:xfrm>
          <a:off x="2469867" y="2011061"/>
          <a:ext cx="785749" cy="406826"/>
        </a:xfrm>
        <a:prstGeom prst="rect">
          <a:avLst/>
        </a:prstGeom>
        <a:gradFill rotWithShape="0">
          <a:gsLst>
            <a:gs pos="0">
              <a:schemeClr val="accent4">
                <a:alpha val="90000"/>
                <a:hueOff val="0"/>
                <a:satOff val="0"/>
                <a:lumOff val="0"/>
                <a:alphaOff val="0"/>
                <a:lumMod val="110000"/>
                <a:satMod val="105000"/>
                <a:tint val="67000"/>
              </a:schemeClr>
            </a:gs>
            <a:gs pos="50000">
              <a:schemeClr val="accent4">
                <a:alpha val="90000"/>
                <a:hueOff val="0"/>
                <a:satOff val="0"/>
                <a:lumOff val="0"/>
                <a:alphaOff val="0"/>
                <a:lumMod val="105000"/>
                <a:satMod val="103000"/>
                <a:tint val="73000"/>
              </a:schemeClr>
            </a:gs>
            <a:gs pos="100000">
              <a:schemeClr val="accent4">
                <a:alpha val="90000"/>
                <a:hueOff val="0"/>
                <a:satOff val="0"/>
                <a:lumOff val="0"/>
                <a:alphaOff val="0"/>
                <a:lumMod val="105000"/>
                <a:satMod val="109000"/>
                <a:tint val="81000"/>
              </a:schemeClr>
            </a:gs>
          </a:gsLst>
          <a:lin ang="5400000" scaled="0"/>
        </a:gradFill>
        <a:ln>
          <a:solidFill>
            <a:schemeClr val="accent4"/>
          </a:solidFill>
        </a:ln>
        <a:effectLst/>
        <a:scene3d>
          <a:camera prst="orthographicFront"/>
          <a:lightRig rig="flat" dir="t"/>
        </a:scene3d>
        <a:sp3d prstMaterial="dkEdge"/>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57408" numCol="1" spcCol="1270" anchor="ctr" anchorCtr="0">
          <a:noAutofit/>
        </a:bodyPr>
        <a:lstStyle/>
        <a:p>
          <a:pPr marL="0" lvl="0" indent="0" algn="ctr" defTabSz="466725">
            <a:lnSpc>
              <a:spcPct val="90000"/>
            </a:lnSpc>
            <a:spcBef>
              <a:spcPct val="0"/>
            </a:spcBef>
            <a:spcAft>
              <a:spcPct val="35000"/>
            </a:spcAft>
            <a:buNone/>
          </a:pPr>
          <a:r>
            <a:rPr lang="en-US" sz="1050" b="1" kern="1200" dirty="0">
              <a:solidFill>
                <a:prstClr val="black"/>
              </a:solidFill>
              <a:latin typeface="Avenir Book" panose="02000503020000020003" pitchFamily="2" charset="0"/>
              <a:ea typeface="+mn-ea"/>
              <a:cs typeface="+mn-cs"/>
            </a:rPr>
            <a:t>Certifications Managing and Control</a:t>
          </a:r>
        </a:p>
      </dsp:txBody>
      <dsp:txXfrm>
        <a:off x="2469867" y="2011061"/>
        <a:ext cx="785749" cy="406826"/>
      </dsp:txXfrm>
    </dsp:sp>
    <dsp:sp modelId="{FB3EDCD2-689F-BC4F-8FCE-83B98560CDB8}">
      <dsp:nvSpPr>
        <dsp:cNvPr id="0" name=""/>
        <dsp:cNvSpPr/>
      </dsp:nvSpPr>
      <dsp:spPr>
        <a:xfrm>
          <a:off x="3142759" y="1725580"/>
          <a:ext cx="707174" cy="135608"/>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320" tIns="5080" rIns="20320" bIns="5080" numCol="1" spcCol="1270" anchor="ctr" anchorCtr="0">
          <a:noAutofit/>
        </a:bodyPr>
        <a:lstStyle/>
        <a:p>
          <a:pPr marL="0" lvl="0" indent="0" algn="r" defTabSz="355600">
            <a:lnSpc>
              <a:spcPct val="90000"/>
            </a:lnSpc>
            <a:spcBef>
              <a:spcPct val="0"/>
            </a:spcBef>
            <a:spcAft>
              <a:spcPct val="35000"/>
            </a:spcAft>
            <a:buNone/>
          </a:pPr>
          <a:endParaRPr lang="en-US" sz="800" kern="1200"/>
        </a:p>
      </dsp:txBody>
      <dsp:txXfrm>
        <a:off x="3142759" y="1725580"/>
        <a:ext cx="707174" cy="135608"/>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7D9E49-B158-34A3-FBF6-3A49820E8908}"/>
              </a:ext>
            </a:extLst>
          </p:cNvPr>
          <p:cNvSpPr>
            <a:spLocks noGrp="1"/>
          </p:cNvSpPr>
          <p:nvPr>
            <p:ph type="hdr" sz="quarter"/>
          </p:nvPr>
        </p:nvSpPr>
        <p:spPr>
          <a:xfrm>
            <a:off x="0" y="0"/>
            <a:ext cx="4435475" cy="355600"/>
          </a:xfrm>
          <a:prstGeom prst="rect">
            <a:avLst/>
          </a:prstGeom>
        </p:spPr>
        <p:txBody>
          <a:bodyPr vert="horz" lIns="91440" tIns="45720" rIns="91440" bIns="45720" rtlCol="0"/>
          <a:lstStyle>
            <a:lvl1pPr algn="l">
              <a:defRPr sz="1200"/>
            </a:lvl1pPr>
          </a:lstStyle>
          <a:p>
            <a:r>
              <a:rPr lang="en-US"/>
              <a:t>DAI QUANG TECHNICAL CO.,LTD</a:t>
            </a:r>
          </a:p>
        </p:txBody>
      </p:sp>
      <p:sp>
        <p:nvSpPr>
          <p:cNvPr id="3" name="Date Placeholder 2">
            <a:extLst>
              <a:ext uri="{FF2B5EF4-FFF2-40B4-BE49-F238E27FC236}">
                <a16:creationId xmlns:a16="http://schemas.microsoft.com/office/drawing/2014/main" id="{1A094A3C-2A7E-7DAA-4D94-990EFFC092D7}"/>
              </a:ext>
            </a:extLst>
          </p:cNvPr>
          <p:cNvSpPr>
            <a:spLocks noGrp="1"/>
          </p:cNvSpPr>
          <p:nvPr>
            <p:ph type="dt" sz="quarter" idx="1"/>
          </p:nvPr>
        </p:nvSpPr>
        <p:spPr>
          <a:xfrm>
            <a:off x="5797550" y="0"/>
            <a:ext cx="4435475" cy="355600"/>
          </a:xfrm>
          <a:prstGeom prst="rect">
            <a:avLst/>
          </a:prstGeom>
        </p:spPr>
        <p:txBody>
          <a:bodyPr vert="horz" lIns="91440" tIns="45720" rIns="91440" bIns="45720" rtlCol="0"/>
          <a:lstStyle>
            <a:lvl1pPr algn="r">
              <a:defRPr sz="1200"/>
            </a:lvl1pPr>
          </a:lstStyle>
          <a:p>
            <a:fld id="{B69D88DF-4DF6-46B1-B29C-4FE31655ADC2}" type="datetimeFigureOut">
              <a:rPr lang="en-US" smtClean="0"/>
              <a:t>3/28/2026</a:t>
            </a:fld>
            <a:endParaRPr lang="en-US"/>
          </a:p>
        </p:txBody>
      </p:sp>
      <p:sp>
        <p:nvSpPr>
          <p:cNvPr id="4" name="Footer Placeholder 3">
            <a:extLst>
              <a:ext uri="{FF2B5EF4-FFF2-40B4-BE49-F238E27FC236}">
                <a16:creationId xmlns:a16="http://schemas.microsoft.com/office/drawing/2014/main" id="{F775899E-230C-160A-4296-F6FF23FBBD16}"/>
              </a:ext>
            </a:extLst>
          </p:cNvPr>
          <p:cNvSpPr>
            <a:spLocks noGrp="1"/>
          </p:cNvSpPr>
          <p:nvPr>
            <p:ph type="ftr" sz="quarter" idx="2"/>
          </p:nvPr>
        </p:nvSpPr>
        <p:spPr>
          <a:xfrm>
            <a:off x="0" y="6748463"/>
            <a:ext cx="4435475" cy="3556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182248D-7C6D-A5C1-2C51-4FA19348B437}"/>
              </a:ext>
            </a:extLst>
          </p:cNvPr>
          <p:cNvSpPr>
            <a:spLocks noGrp="1"/>
          </p:cNvSpPr>
          <p:nvPr>
            <p:ph type="sldNum" sz="quarter" idx="3"/>
          </p:nvPr>
        </p:nvSpPr>
        <p:spPr>
          <a:xfrm>
            <a:off x="5797550" y="6748463"/>
            <a:ext cx="4435475" cy="355600"/>
          </a:xfrm>
          <a:prstGeom prst="rect">
            <a:avLst/>
          </a:prstGeom>
        </p:spPr>
        <p:txBody>
          <a:bodyPr vert="horz" lIns="91440" tIns="45720" rIns="91440" bIns="45720" rtlCol="0" anchor="b"/>
          <a:lstStyle>
            <a:lvl1pPr algn="r">
              <a:defRPr sz="1200"/>
            </a:lvl1pPr>
          </a:lstStyle>
          <a:p>
            <a:fld id="{E826835A-5E85-4F78-BBFC-F124AA330162}" type="slidenum">
              <a:rPr lang="en-US" smtClean="0"/>
              <a:t>‹#›</a:t>
            </a:fld>
            <a:endParaRPr lang="en-US"/>
          </a:p>
        </p:txBody>
      </p:sp>
    </p:spTree>
    <p:extLst>
      <p:ext uri="{BB962C8B-B14F-4D97-AF65-F5344CB8AC3E}">
        <p14:creationId xmlns:p14="http://schemas.microsoft.com/office/powerpoint/2010/main" val="1783783337"/>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434999" cy="356436"/>
          </a:xfrm>
          <a:prstGeom prst="rect">
            <a:avLst/>
          </a:prstGeom>
        </p:spPr>
        <p:txBody>
          <a:bodyPr vert="horz" lIns="96661" tIns="48331" rIns="96661" bIns="48331" rtlCol="0"/>
          <a:lstStyle>
            <a:lvl1pPr algn="l">
              <a:defRPr sz="1300"/>
            </a:lvl1pPr>
          </a:lstStyle>
          <a:p>
            <a:r>
              <a:rPr lang="en-US"/>
              <a:t>DAI QUANG TECHNICAL CO.,LTD</a:t>
            </a:r>
          </a:p>
        </p:txBody>
      </p:sp>
      <p:sp>
        <p:nvSpPr>
          <p:cNvPr id="3" name="Date Placeholder 2"/>
          <p:cNvSpPr>
            <a:spLocks noGrp="1"/>
          </p:cNvSpPr>
          <p:nvPr>
            <p:ph type="dt" idx="1"/>
          </p:nvPr>
        </p:nvSpPr>
        <p:spPr>
          <a:xfrm>
            <a:off x="5797245" y="0"/>
            <a:ext cx="4434999" cy="356436"/>
          </a:xfrm>
          <a:prstGeom prst="rect">
            <a:avLst/>
          </a:prstGeom>
        </p:spPr>
        <p:txBody>
          <a:bodyPr vert="horz" lIns="96661" tIns="48331" rIns="96661" bIns="48331" rtlCol="0"/>
          <a:lstStyle>
            <a:lvl1pPr algn="r">
              <a:defRPr sz="1300"/>
            </a:lvl1pPr>
          </a:lstStyle>
          <a:p>
            <a:fld id="{FC2D25D0-B850-4D4C-9A82-D4B0CC100931}" type="datetimeFigureOut">
              <a:rPr lang="en-US" smtClean="0"/>
              <a:t>3/28/2026</a:t>
            </a:fld>
            <a:endParaRPr lang="en-US"/>
          </a:p>
        </p:txBody>
      </p:sp>
      <p:sp>
        <p:nvSpPr>
          <p:cNvPr id="4" name="Slide Image Placeholder 3"/>
          <p:cNvSpPr>
            <a:spLocks noGrp="1" noRot="1" noChangeAspect="1"/>
          </p:cNvSpPr>
          <p:nvPr>
            <p:ph type="sldImg" idx="2"/>
          </p:nvPr>
        </p:nvSpPr>
        <p:spPr>
          <a:xfrm>
            <a:off x="3386138" y="887413"/>
            <a:ext cx="3462337" cy="2397125"/>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1023462" y="3418830"/>
            <a:ext cx="8187690" cy="2797225"/>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7628"/>
            <a:ext cx="4434999" cy="35643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5797245" y="6747628"/>
            <a:ext cx="4434999" cy="356436"/>
          </a:xfrm>
          <a:prstGeom prst="rect">
            <a:avLst/>
          </a:prstGeom>
        </p:spPr>
        <p:txBody>
          <a:bodyPr vert="horz" lIns="96661" tIns="48331" rIns="96661" bIns="48331" rtlCol="0" anchor="b"/>
          <a:lstStyle>
            <a:lvl1pPr algn="r">
              <a:defRPr sz="1300"/>
            </a:lvl1pPr>
          </a:lstStyle>
          <a:p>
            <a:fld id="{C4C5DAE2-34CA-4759-BEE3-1B8513E67647}" type="slidenum">
              <a:rPr lang="en-US" smtClean="0"/>
              <a:t>‹#›</a:t>
            </a:fld>
            <a:endParaRPr lang="en-US"/>
          </a:p>
        </p:txBody>
      </p:sp>
    </p:spTree>
    <p:extLst>
      <p:ext uri="{BB962C8B-B14F-4D97-AF65-F5344CB8AC3E}">
        <p14:creationId xmlns:p14="http://schemas.microsoft.com/office/powerpoint/2010/main" val="252388742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4"/>
          </p:nvPr>
        </p:nvSpPr>
        <p:spPr/>
        <p:txBody>
          <a:bodyPr/>
          <a:lstStyle/>
          <a:p>
            <a:endParaRPr lang="en-US" dirty="0"/>
          </a:p>
        </p:txBody>
      </p:sp>
      <p:sp>
        <p:nvSpPr>
          <p:cNvPr id="5" name="Slide Number Placeholder 4"/>
          <p:cNvSpPr>
            <a:spLocks noGrp="1"/>
          </p:cNvSpPr>
          <p:nvPr>
            <p:ph type="sldNum" sz="quarter" idx="5"/>
          </p:nvPr>
        </p:nvSpPr>
        <p:spPr/>
        <p:txBody>
          <a:bodyPr/>
          <a:lstStyle/>
          <a:p>
            <a:fld id="{A6E68421-7A1D-4B9E-A331-CFBFF9EC2B67}" type="slidenum">
              <a:rPr lang="en-US" smtClean="0"/>
              <a:t>11</a:t>
            </a:fld>
            <a:endParaRPr lang="en-US" dirty="0"/>
          </a:p>
        </p:txBody>
      </p:sp>
      <p:sp>
        <p:nvSpPr>
          <p:cNvPr id="6" name="Header Placeholder 5">
            <a:extLst>
              <a:ext uri="{FF2B5EF4-FFF2-40B4-BE49-F238E27FC236}">
                <a16:creationId xmlns:a16="http://schemas.microsoft.com/office/drawing/2014/main" id="{4D749215-4BA7-D3F1-77C0-58C4FBAD5316}"/>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2786358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4"/>
          </p:nvPr>
        </p:nvSpPr>
        <p:spPr/>
        <p:txBody>
          <a:bodyPr/>
          <a:lstStyle/>
          <a:p>
            <a:endParaRPr lang="en-US" dirty="0"/>
          </a:p>
        </p:txBody>
      </p:sp>
      <p:sp>
        <p:nvSpPr>
          <p:cNvPr id="5" name="Slide Number Placeholder 4"/>
          <p:cNvSpPr>
            <a:spLocks noGrp="1"/>
          </p:cNvSpPr>
          <p:nvPr>
            <p:ph type="sldNum" sz="quarter" idx="5"/>
          </p:nvPr>
        </p:nvSpPr>
        <p:spPr/>
        <p:txBody>
          <a:bodyPr/>
          <a:lstStyle/>
          <a:p>
            <a:fld id="{A6E68421-7A1D-4B9E-A331-CFBFF9EC2B67}" type="slidenum">
              <a:rPr lang="en-US" smtClean="0"/>
              <a:t>12</a:t>
            </a:fld>
            <a:endParaRPr lang="en-US" dirty="0"/>
          </a:p>
        </p:txBody>
      </p:sp>
      <p:sp>
        <p:nvSpPr>
          <p:cNvPr id="6" name="Header Placeholder 5">
            <a:extLst>
              <a:ext uri="{FF2B5EF4-FFF2-40B4-BE49-F238E27FC236}">
                <a16:creationId xmlns:a16="http://schemas.microsoft.com/office/drawing/2014/main" id="{277C6DDD-7F31-1E14-71C5-B449F8B2C549}"/>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35879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14</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B717381B-FF55-B98A-DEF7-C874991EAFD7}"/>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252716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15</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B5B9E29E-DCC5-2F20-C783-07922DD67447}"/>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16</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64F69858-3A1E-9AB6-F66F-61237F069189}"/>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17</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BA1A786F-4E69-1615-C2C9-605D5F5A7B72}"/>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67980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18</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B2B94678-166F-D7FC-06EE-1A210716BD34}"/>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2762378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20</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C84E0E20-B5E3-2AC8-6575-D585A6706D24}"/>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21</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EFFEDC52-07CA-66DF-79C6-CE20B3F062D8}"/>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22</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38B5D7F0-E1A6-BE8B-7649-CCE104CE6368}"/>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23</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093063DE-A495-AD1C-D1C7-CDC0D63DD163}"/>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25</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BF59886A-E7C7-3A34-867A-FE855823F5E2}"/>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824602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26</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5736BE1D-D8A0-EDF7-15F3-3D39BA758195}"/>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27</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C6201669-17FC-482C-A97D-6FD96ACC5F68}"/>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654933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29</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2B2EF733-B0BB-C8DE-9D08-0BCD4AE1049C}"/>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528438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30</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0EF69195-415D-9CB8-2625-963088A76DC2}"/>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7498187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31</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C1CB00AA-D640-52A0-5728-D4DBC7CD099E}"/>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575117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6E68421-7A1D-4B9E-A331-CFBFF9EC2B67}" type="slidenum">
              <a:rPr lang="en-US" smtClean="0"/>
              <a:t>32</a:t>
            </a:fld>
            <a:endParaRPr lang="en-US"/>
          </a:p>
        </p:txBody>
      </p:sp>
      <p:sp>
        <p:nvSpPr>
          <p:cNvPr id="5" name="Footer Placeholder 4"/>
          <p:cNvSpPr>
            <a:spLocks noGrp="1"/>
          </p:cNvSpPr>
          <p:nvPr>
            <p:ph type="ftr" sz="quarter" idx="11"/>
          </p:nvPr>
        </p:nvSpPr>
        <p:spPr/>
        <p:txBody>
          <a:bodyPr/>
          <a:lstStyle/>
          <a:p>
            <a:endParaRPr lang="en-US"/>
          </a:p>
        </p:txBody>
      </p:sp>
      <p:sp>
        <p:nvSpPr>
          <p:cNvPr id="6" name="Header Placeholder 5">
            <a:extLst>
              <a:ext uri="{FF2B5EF4-FFF2-40B4-BE49-F238E27FC236}">
                <a16:creationId xmlns:a16="http://schemas.microsoft.com/office/drawing/2014/main" id="{5A15073D-4E15-50B3-D658-2119914EDB8E}"/>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1856908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vi-VN"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A6E68421-7A1D-4B9E-A331-CFBFF9EC2B67}" type="slidenum">
              <a:rPr lang="en-US" smtClean="0"/>
              <a:t>33</a:t>
            </a:fld>
            <a:endParaRPr lang="en-US"/>
          </a:p>
        </p:txBody>
      </p:sp>
      <p:sp>
        <p:nvSpPr>
          <p:cNvPr id="6" name="Header Placeholder 5">
            <a:extLst>
              <a:ext uri="{FF2B5EF4-FFF2-40B4-BE49-F238E27FC236}">
                <a16:creationId xmlns:a16="http://schemas.microsoft.com/office/drawing/2014/main" id="{B3077BB0-1F07-7C1F-1BAE-69D3E780D024}"/>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3248119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86138" y="887413"/>
            <a:ext cx="3462337" cy="2397125"/>
          </a:xfrm>
        </p:spPr>
      </p:sp>
      <p:sp>
        <p:nvSpPr>
          <p:cNvPr id="3" name="Notes Placeholder 2"/>
          <p:cNvSpPr>
            <a:spLocks noGrp="1"/>
          </p:cNvSpPr>
          <p:nvPr>
            <p:ph type="body" idx="1"/>
          </p:nvPr>
        </p:nvSpPr>
        <p:spPr/>
        <p:txBody>
          <a:bodyPr/>
          <a:lstStyle/>
          <a:p>
            <a:endParaRPr lang="vi-VN"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A6E68421-7A1D-4B9E-A331-CFBFF9EC2B67}" type="slidenum">
              <a:rPr lang="en-US" smtClean="0"/>
              <a:t>34</a:t>
            </a:fld>
            <a:endParaRPr lang="en-US"/>
          </a:p>
        </p:txBody>
      </p:sp>
      <p:sp>
        <p:nvSpPr>
          <p:cNvPr id="6" name="Header Placeholder 5">
            <a:extLst>
              <a:ext uri="{FF2B5EF4-FFF2-40B4-BE49-F238E27FC236}">
                <a16:creationId xmlns:a16="http://schemas.microsoft.com/office/drawing/2014/main" id="{B4AAEF80-4440-8D7E-62D7-B89C72CCAEC6}"/>
              </a:ext>
            </a:extLst>
          </p:cNvPr>
          <p:cNvSpPr>
            <a:spLocks noGrp="1"/>
          </p:cNvSpPr>
          <p:nvPr>
            <p:ph type="hdr" sz="quarter"/>
          </p:nvPr>
        </p:nvSpPr>
        <p:spPr/>
        <p:txBody>
          <a:bodyPr/>
          <a:lstStyle/>
          <a:p>
            <a:r>
              <a:rPr lang="en-US"/>
              <a:t>DAI QUANG TECHNICAL CO.,LTD</a:t>
            </a:r>
          </a:p>
        </p:txBody>
      </p:sp>
    </p:spTree>
    <p:extLst>
      <p:ext uri="{BB962C8B-B14F-4D97-AF65-F5344CB8AC3E}">
        <p14:creationId xmlns:p14="http://schemas.microsoft.com/office/powerpoint/2010/main" val="919991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42950" y="1122363"/>
            <a:ext cx="8420100" cy="2387600"/>
          </a:xfrm>
        </p:spPr>
        <p:txBody>
          <a:bodyPr anchor="b">
            <a:normAutofit/>
          </a:bodyPr>
          <a:lstStyle>
            <a:lvl1pPr algn="ctr">
              <a:defRPr sz="4000"/>
            </a:lvl1pPr>
          </a:lstStyle>
          <a:p>
            <a:r>
              <a:rPr lang="en-US" b="0" i="0" dirty="0">
                <a:solidFill>
                  <a:srgbClr val="333E48"/>
                </a:solidFill>
                <a:effectLst/>
                <a:latin typeface="Open Sans" panose="020F0502020204030204" pitchFamily="34" charset="0"/>
              </a:rPr>
              <a:t>DAI QUANG TECHNICAL CO., LTD</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60D406-4701-447F-A3D1-E15EF87ABC8C}"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588627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E75961-27E0-4C80-BA1B-15A84307657C}"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866959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2F83D9-2F76-4DBB-953F-BED7FEE204AB}"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421885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95488E-BB0B-48D7-933B-B602E8CFD4F7}"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439943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8279F6-F25F-41CB-AF48-40DE71A1B16E}" type="datetime1">
              <a:rPr lang="en-US" smtClean="0"/>
              <a:t>3/28/2026</a:t>
            </a:fld>
            <a:endParaRPr lang="en-VN"/>
          </a:p>
        </p:txBody>
      </p:sp>
      <p:sp>
        <p:nvSpPr>
          <p:cNvPr id="8" name="Footer Placeholder 7"/>
          <p:cNvSpPr>
            <a:spLocks noGrp="1"/>
          </p:cNvSpPr>
          <p:nvPr>
            <p:ph type="ftr" sz="quarter" idx="11"/>
          </p:nvPr>
        </p:nvSpPr>
        <p:spPr/>
        <p:txBody>
          <a:bodyPr/>
          <a:lstStyle/>
          <a:p>
            <a:r>
              <a:rPr lang="en-US"/>
              <a:t>Page </a:t>
            </a:r>
            <a:endParaRPr lang="en-VN"/>
          </a:p>
        </p:txBody>
      </p:sp>
      <p:sp>
        <p:nvSpPr>
          <p:cNvPr id="9" name="Slide Number Placeholder 8"/>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060004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320E27-CA61-4ECE-9299-B746EB0180AA}" type="datetime1">
              <a:rPr lang="en-US" smtClean="0"/>
              <a:t>3/28/2026</a:t>
            </a:fld>
            <a:endParaRPr lang="en-VN"/>
          </a:p>
        </p:txBody>
      </p:sp>
      <p:sp>
        <p:nvSpPr>
          <p:cNvPr id="4" name="Footer Placeholder 3"/>
          <p:cNvSpPr>
            <a:spLocks noGrp="1"/>
          </p:cNvSpPr>
          <p:nvPr>
            <p:ph type="ftr" sz="quarter" idx="11"/>
          </p:nvPr>
        </p:nvSpPr>
        <p:spPr/>
        <p:txBody>
          <a:bodyPr/>
          <a:lstStyle/>
          <a:p>
            <a:r>
              <a:rPr lang="en-US"/>
              <a:t>Page </a:t>
            </a:r>
            <a:endParaRPr lang="en-VN"/>
          </a:p>
        </p:txBody>
      </p:sp>
      <p:sp>
        <p:nvSpPr>
          <p:cNvPr id="5" name="Slide Number Placeholder 4"/>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718032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A8109F-E124-4DDD-B732-17846FD86E4C}" type="datetime1">
              <a:rPr lang="en-US" smtClean="0"/>
              <a:t>3/28/2026</a:t>
            </a:fld>
            <a:endParaRPr lang="en-VN"/>
          </a:p>
        </p:txBody>
      </p:sp>
      <p:sp>
        <p:nvSpPr>
          <p:cNvPr id="3" name="Footer Placeholder 2"/>
          <p:cNvSpPr>
            <a:spLocks noGrp="1"/>
          </p:cNvSpPr>
          <p:nvPr>
            <p:ph type="ftr" sz="quarter" idx="11"/>
          </p:nvPr>
        </p:nvSpPr>
        <p:spPr/>
        <p:txBody>
          <a:bodyPr/>
          <a:lstStyle/>
          <a:p>
            <a:r>
              <a:rPr lang="en-US"/>
              <a:t>Page </a:t>
            </a:r>
            <a:endParaRPr lang="en-VN"/>
          </a:p>
        </p:txBody>
      </p:sp>
      <p:sp>
        <p:nvSpPr>
          <p:cNvPr id="4" name="Slide Number Placeholder 3"/>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534510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B47897-5385-4C00-823F-419420ECEB40}"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70829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4CBFB-2E14-4468-B051-9FDDF8F5CB0B}"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77108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43ECB1-58CE-4EE7-9503-D59C4471E02A}"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1803378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DA7C16-15F5-46C1-A6D9-88048E8A7146}"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273394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3403-CD75-4E2C-F089-FFED6AD0BA9D}"/>
              </a:ext>
            </a:extLst>
          </p:cNvPr>
          <p:cNvSpPr>
            <a:spLocks noGrp="1"/>
          </p:cNvSpPr>
          <p:nvPr>
            <p:ph type="ctrTitle"/>
          </p:nvPr>
        </p:nvSpPr>
        <p:spPr>
          <a:xfrm>
            <a:off x="1238250" y="1122363"/>
            <a:ext cx="74295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CA2F2E-EE5C-040D-71F2-19246B430D42}"/>
              </a:ext>
            </a:extLst>
          </p:cNvPr>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97ADCAB-59CB-3926-7446-7AE14FD14010}"/>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98551D82-EAF1-F0E8-512C-A72378DB0B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A629A7-39B1-D2B6-00DB-A2562561CBB5}"/>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3717929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C251-B254-17BA-14A0-31E3063265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933E8E7-71DA-884D-4336-62A723343C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025380-2916-CDCC-CD58-0BAA8441EB45}"/>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FD3FE363-9552-BEAA-F17B-B2A8E39993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CCF885-1E37-450D-6AF0-570C2AEFD2B1}"/>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1194025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D80D-031B-86E6-61C9-0DAFF5ED2903}"/>
              </a:ext>
            </a:extLst>
          </p:cNvPr>
          <p:cNvSpPr>
            <a:spLocks noGrp="1"/>
          </p:cNvSpPr>
          <p:nvPr>
            <p:ph type="title"/>
          </p:nvPr>
        </p:nvSpPr>
        <p:spPr>
          <a:xfrm>
            <a:off x="676275" y="1709738"/>
            <a:ext cx="8543925"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6B503B-4976-04D3-5AB6-2ABB014D53DC}"/>
              </a:ext>
            </a:extLst>
          </p:cNvPr>
          <p:cNvSpPr>
            <a:spLocks noGrp="1"/>
          </p:cNvSpPr>
          <p:nvPr>
            <p:ph type="body" idx="1"/>
          </p:nvPr>
        </p:nvSpPr>
        <p:spPr>
          <a:xfrm>
            <a:off x="676275" y="4589463"/>
            <a:ext cx="8543925"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4F05B3-066D-636F-5BFC-79D1E2260377}"/>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2C8A05F8-5C9E-6BFA-E73C-F2661E3366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9AF75-7705-B6CC-621E-7BCA1B0A9E71}"/>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272818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654B9-6E6E-9FE1-D565-D01FCC887B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1A0AD1-2745-9CCF-BB48-31FACB166138}"/>
              </a:ext>
            </a:extLst>
          </p:cNvPr>
          <p:cNvSpPr>
            <a:spLocks noGrp="1"/>
          </p:cNvSpPr>
          <p:nvPr>
            <p:ph sz="half" idx="1"/>
          </p:nvPr>
        </p:nvSpPr>
        <p:spPr>
          <a:xfrm>
            <a:off x="681038" y="1825625"/>
            <a:ext cx="419576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618BD07-141D-A88D-FB68-86FB89BF47FC}"/>
              </a:ext>
            </a:extLst>
          </p:cNvPr>
          <p:cNvSpPr>
            <a:spLocks noGrp="1"/>
          </p:cNvSpPr>
          <p:nvPr>
            <p:ph sz="half" idx="2"/>
          </p:nvPr>
        </p:nvSpPr>
        <p:spPr>
          <a:xfrm>
            <a:off x="5029200" y="1825625"/>
            <a:ext cx="4195763"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B96ECF7-72F9-C22D-A196-36BAB441BBBE}"/>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6" name="Footer Placeholder 5">
            <a:extLst>
              <a:ext uri="{FF2B5EF4-FFF2-40B4-BE49-F238E27FC236}">
                <a16:creationId xmlns:a16="http://schemas.microsoft.com/office/drawing/2014/main" id="{BAB7D45C-6738-200B-BA7F-D7435F5A27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913618-1906-D367-E450-272CD26A4404}"/>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2026322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B98A5-0807-B07B-3EB7-55BEAA9F3F02}"/>
              </a:ext>
            </a:extLst>
          </p:cNvPr>
          <p:cNvSpPr>
            <a:spLocks noGrp="1"/>
          </p:cNvSpPr>
          <p:nvPr>
            <p:ph type="title"/>
          </p:nvPr>
        </p:nvSpPr>
        <p:spPr>
          <a:xfrm>
            <a:off x="682625" y="365125"/>
            <a:ext cx="8543925"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1272D8C-7A44-C8CC-1DF7-CE44351313E1}"/>
              </a:ext>
            </a:extLst>
          </p:cNvPr>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1300D1-8F5C-883A-1389-E601DA780286}"/>
              </a:ext>
            </a:extLst>
          </p:cNvPr>
          <p:cNvSpPr>
            <a:spLocks noGrp="1"/>
          </p:cNvSpPr>
          <p:nvPr>
            <p:ph sz="half" idx="2"/>
          </p:nvPr>
        </p:nvSpPr>
        <p:spPr>
          <a:xfrm>
            <a:off x="682625" y="2505075"/>
            <a:ext cx="4191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C84D-593C-2D95-111A-BE536D8CD74E}"/>
              </a:ext>
            </a:extLst>
          </p:cNvPr>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F40737-71A9-D779-88E5-4DEEA2EEB120}"/>
              </a:ext>
            </a:extLst>
          </p:cNvPr>
          <p:cNvSpPr>
            <a:spLocks noGrp="1"/>
          </p:cNvSpPr>
          <p:nvPr>
            <p:ph sz="quarter" idx="4"/>
          </p:nvPr>
        </p:nvSpPr>
        <p:spPr>
          <a:xfrm>
            <a:off x="5014913" y="2505075"/>
            <a:ext cx="42116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E8AB8ED-95B1-33C6-DAF5-43C3469F2746}"/>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8" name="Footer Placeholder 7">
            <a:extLst>
              <a:ext uri="{FF2B5EF4-FFF2-40B4-BE49-F238E27FC236}">
                <a16:creationId xmlns:a16="http://schemas.microsoft.com/office/drawing/2014/main" id="{9B4F6FA8-C4EE-6167-A6DD-A4E966F4F2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C87CCC-3F3B-D57D-F19E-5519CDDF8C12}"/>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1572549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1D6B-923C-7149-F364-0C129E7FA0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FB82D3-DDB1-880D-F36F-A019061C3FA1}"/>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4" name="Footer Placeholder 3">
            <a:extLst>
              <a:ext uri="{FF2B5EF4-FFF2-40B4-BE49-F238E27FC236}">
                <a16:creationId xmlns:a16="http://schemas.microsoft.com/office/drawing/2014/main" id="{CAEE79DC-EB17-5AE2-3D47-EDC5B4452C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8FFD522-FC25-93F2-C329-C709FF102757}"/>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23566148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74389-8E1C-EF98-706E-7FB463CC225F}"/>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3" name="Footer Placeholder 2">
            <a:extLst>
              <a:ext uri="{FF2B5EF4-FFF2-40B4-BE49-F238E27FC236}">
                <a16:creationId xmlns:a16="http://schemas.microsoft.com/office/drawing/2014/main" id="{A03F65C0-66EE-C1B2-5517-A6C0EDE5ED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9413EA2-771D-24FF-93F0-F83A46DBBAF8}"/>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313775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1942C-4EFB-9268-8E27-457E552D6E73}"/>
              </a:ext>
            </a:extLst>
          </p:cNvPr>
          <p:cNvSpPr>
            <a:spLocks noGrp="1"/>
          </p:cNvSpPr>
          <p:nvPr>
            <p:ph type="title"/>
          </p:nvPr>
        </p:nvSpPr>
        <p:spPr>
          <a:xfrm>
            <a:off x="682625" y="457200"/>
            <a:ext cx="3194050"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3EB522B-6620-9432-2DC2-1A1CEF5DE3CE}"/>
              </a:ext>
            </a:extLst>
          </p:cNvPr>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EC4D0E5-21F7-DBE9-C5FE-42E1F45363FC}"/>
              </a:ext>
            </a:extLst>
          </p:cNvPr>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E7DADF-537D-0E15-1225-8C6029010EEF}"/>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6" name="Footer Placeholder 5">
            <a:extLst>
              <a:ext uri="{FF2B5EF4-FFF2-40B4-BE49-F238E27FC236}">
                <a16:creationId xmlns:a16="http://schemas.microsoft.com/office/drawing/2014/main" id="{4C022A36-6424-641C-96BB-D33A042B99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CB0BA8-6724-4526-CA11-62A065AA4AC7}"/>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17109908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0A5F-C399-CDDA-8E57-66ED53535BF9}"/>
              </a:ext>
            </a:extLst>
          </p:cNvPr>
          <p:cNvSpPr>
            <a:spLocks noGrp="1"/>
          </p:cNvSpPr>
          <p:nvPr>
            <p:ph type="title"/>
          </p:nvPr>
        </p:nvSpPr>
        <p:spPr>
          <a:xfrm>
            <a:off x="682625" y="457200"/>
            <a:ext cx="3194050"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E5CBC00-5FAE-1B77-CF7D-300602A6ACE0}"/>
              </a:ext>
            </a:extLst>
          </p:cNvPr>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2399D7-D40F-E8B4-996E-531BBFB9CE97}"/>
              </a:ext>
            </a:extLst>
          </p:cNvPr>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057E9A-2DBC-75B8-B228-77DCD85E59D0}"/>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6" name="Footer Placeholder 5">
            <a:extLst>
              <a:ext uri="{FF2B5EF4-FFF2-40B4-BE49-F238E27FC236}">
                <a16:creationId xmlns:a16="http://schemas.microsoft.com/office/drawing/2014/main" id="{180731E9-9C63-44AB-D5F3-5445BCF116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3CE7-5F82-9923-F9BC-62F63B8D1C06}"/>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18427728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4DB9-080E-210A-D9DE-99C62468D3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A2C121-B335-6DD8-1B83-6A7F1C5DBD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6A7140-4D0F-486B-7444-02C00CFD444B}"/>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8C85DC97-ADA1-2FB7-D166-E9AF3DA4B9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41578-A740-679A-7984-A86DF3821BCA}"/>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22799733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68525D-EDCF-8E5C-FEFE-518C15B2FEA2}"/>
              </a:ext>
            </a:extLst>
          </p:cNvPr>
          <p:cNvSpPr>
            <a:spLocks noGrp="1"/>
          </p:cNvSpPr>
          <p:nvPr>
            <p:ph type="title" orient="vert"/>
          </p:nvPr>
        </p:nvSpPr>
        <p:spPr>
          <a:xfrm>
            <a:off x="7089775" y="365125"/>
            <a:ext cx="213518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BB21CE7-6483-BCE1-5522-4FFB77CE3927}"/>
              </a:ext>
            </a:extLst>
          </p:cNvPr>
          <p:cNvSpPr>
            <a:spLocks noGrp="1"/>
          </p:cNvSpPr>
          <p:nvPr>
            <p:ph type="body" orient="vert" idx="1"/>
          </p:nvPr>
        </p:nvSpPr>
        <p:spPr>
          <a:xfrm>
            <a:off x="681038" y="365125"/>
            <a:ext cx="6256337"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5C4BE1-8E85-6508-D3D7-F536E72B11F4}"/>
              </a:ext>
            </a:extLst>
          </p:cNvPr>
          <p:cNvSpPr>
            <a:spLocks noGrp="1"/>
          </p:cNvSpPr>
          <p:nvPr>
            <p:ph type="dt" sz="half" idx="10"/>
          </p:nvPr>
        </p:nvSpPr>
        <p:spPr/>
        <p:txBody>
          <a:body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3BC9CBA8-AC41-8BA6-A4A0-88F83F041B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CF9DCC-729C-DE65-830B-8DFDAE8F21E4}"/>
              </a:ext>
            </a:extLst>
          </p:cNvPr>
          <p:cNvSpPr>
            <a:spLocks noGrp="1"/>
          </p:cNvSpPr>
          <p:nvPr>
            <p:ph type="sldNum" sz="quarter" idx="12"/>
          </p:nvPr>
        </p:nvSpPr>
        <p:spPr/>
        <p:txBody>
          <a:bodyPr/>
          <a:lstStyle/>
          <a:p>
            <a:fld id="{807A7A91-CD55-49E6-8C69-B5EDC9B32163}" type="slidenum">
              <a:rPr lang="en-US" smtClean="0"/>
              <a:t>‹#›</a:t>
            </a:fld>
            <a:endParaRPr lang="en-US"/>
          </a:p>
        </p:txBody>
      </p:sp>
    </p:spTree>
    <p:extLst>
      <p:ext uri="{BB962C8B-B14F-4D97-AF65-F5344CB8AC3E}">
        <p14:creationId xmlns:p14="http://schemas.microsoft.com/office/powerpoint/2010/main" val="31120673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40E277-813A-44D8-8E35-A4653E67BA01}"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2724375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AE6395-CDAB-48FF-8704-34B28612358B}"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15238609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A09BBC-575E-4CEA-9303-5BCEE6AB86D5}"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2433363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17AF68-2161-4DA6-B537-98E2085F5260}"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6168455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7FD5AA-E80A-4128-AB15-00609984BAE8}" type="datetime1">
              <a:rPr lang="en-US" smtClean="0"/>
              <a:t>3/28/2026</a:t>
            </a:fld>
            <a:endParaRPr lang="en-VN"/>
          </a:p>
        </p:txBody>
      </p:sp>
      <p:sp>
        <p:nvSpPr>
          <p:cNvPr id="8" name="Footer Placeholder 7"/>
          <p:cNvSpPr>
            <a:spLocks noGrp="1"/>
          </p:cNvSpPr>
          <p:nvPr>
            <p:ph type="ftr" sz="quarter" idx="11"/>
          </p:nvPr>
        </p:nvSpPr>
        <p:spPr/>
        <p:txBody>
          <a:bodyPr/>
          <a:lstStyle/>
          <a:p>
            <a:r>
              <a:rPr lang="en-US"/>
              <a:t>Page </a:t>
            </a:r>
            <a:endParaRPr lang="en-VN"/>
          </a:p>
        </p:txBody>
      </p:sp>
      <p:sp>
        <p:nvSpPr>
          <p:cNvPr id="9" name="Slide Number Placeholder 8"/>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6604815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52E647-8091-4DBB-9738-875D6E733226}" type="datetime1">
              <a:rPr lang="en-US" smtClean="0"/>
              <a:t>3/28/2026</a:t>
            </a:fld>
            <a:endParaRPr lang="en-VN"/>
          </a:p>
        </p:txBody>
      </p:sp>
      <p:sp>
        <p:nvSpPr>
          <p:cNvPr id="4" name="Footer Placeholder 3"/>
          <p:cNvSpPr>
            <a:spLocks noGrp="1"/>
          </p:cNvSpPr>
          <p:nvPr>
            <p:ph type="ftr" sz="quarter" idx="11"/>
          </p:nvPr>
        </p:nvSpPr>
        <p:spPr/>
        <p:txBody>
          <a:bodyPr/>
          <a:lstStyle/>
          <a:p>
            <a:r>
              <a:rPr lang="en-US"/>
              <a:t>Page </a:t>
            </a:r>
            <a:endParaRPr lang="en-VN"/>
          </a:p>
        </p:txBody>
      </p:sp>
      <p:sp>
        <p:nvSpPr>
          <p:cNvPr id="5" name="Slide Number Placeholder 4"/>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5575347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78730A-EB01-42BE-B3DD-F9C53CA8DD59}" type="datetime1">
              <a:rPr lang="en-US" smtClean="0"/>
              <a:t>3/28/2026</a:t>
            </a:fld>
            <a:endParaRPr lang="en-VN"/>
          </a:p>
        </p:txBody>
      </p:sp>
      <p:sp>
        <p:nvSpPr>
          <p:cNvPr id="3" name="Footer Placeholder 2"/>
          <p:cNvSpPr>
            <a:spLocks noGrp="1"/>
          </p:cNvSpPr>
          <p:nvPr>
            <p:ph type="ftr" sz="quarter" idx="11"/>
          </p:nvPr>
        </p:nvSpPr>
        <p:spPr/>
        <p:txBody>
          <a:bodyPr/>
          <a:lstStyle/>
          <a:p>
            <a:r>
              <a:rPr lang="en-US"/>
              <a:t>Page </a:t>
            </a:r>
            <a:endParaRPr lang="en-VN"/>
          </a:p>
        </p:txBody>
      </p:sp>
      <p:sp>
        <p:nvSpPr>
          <p:cNvPr id="4" name="Slide Number Placeholder 3"/>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42357920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29C566-B170-409E-BD67-5E66AF63B07F}"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4600742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386E82-F921-49B1-97F7-4B0B07D8EE96}" type="datetime1">
              <a:rPr lang="en-US" smtClean="0"/>
              <a:t>3/28/2026</a:t>
            </a:fld>
            <a:endParaRPr lang="en-VN"/>
          </a:p>
        </p:txBody>
      </p:sp>
      <p:sp>
        <p:nvSpPr>
          <p:cNvPr id="6" name="Footer Placeholder 5"/>
          <p:cNvSpPr>
            <a:spLocks noGrp="1"/>
          </p:cNvSpPr>
          <p:nvPr>
            <p:ph type="ftr" sz="quarter" idx="11"/>
          </p:nvPr>
        </p:nvSpPr>
        <p:spPr/>
        <p:txBody>
          <a:bodyPr/>
          <a:lstStyle/>
          <a:p>
            <a:r>
              <a:rPr lang="en-US"/>
              <a:t>Page </a:t>
            </a:r>
            <a:endParaRPr lang="en-VN"/>
          </a:p>
        </p:txBody>
      </p:sp>
      <p:sp>
        <p:nvSpPr>
          <p:cNvPr id="7" name="Slide Number Placeholder 6"/>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8606597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81279C-19FB-402D-A2C3-2DFA3699CEDA}"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37414173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443DFA-06A7-47AC-BD87-1089F3AF6D58}" type="datetime1">
              <a:rPr lang="en-US" smtClean="0"/>
              <a:t>3/28/2026</a:t>
            </a:fld>
            <a:endParaRPr lang="en-VN"/>
          </a:p>
        </p:txBody>
      </p:sp>
      <p:sp>
        <p:nvSpPr>
          <p:cNvPr id="5" name="Footer Placeholder 4"/>
          <p:cNvSpPr>
            <a:spLocks noGrp="1"/>
          </p:cNvSpPr>
          <p:nvPr>
            <p:ph type="ftr" sz="quarter" idx="11"/>
          </p:nvPr>
        </p:nvSpPr>
        <p:spPr/>
        <p:txBody>
          <a:bodyPr/>
          <a:lstStyle/>
          <a:p>
            <a:r>
              <a:rPr lang="en-US"/>
              <a:t>Page </a:t>
            </a:r>
            <a:endParaRPr lang="en-VN"/>
          </a:p>
        </p:txBody>
      </p:sp>
      <p:sp>
        <p:nvSpPr>
          <p:cNvPr id="6" name="Slide Number Placeholder 5"/>
          <p:cNvSpPr>
            <a:spLocks noGrp="1"/>
          </p:cNvSpPr>
          <p:nvPr>
            <p:ph type="sldNum" sz="quarter" idx="12"/>
          </p:nvPr>
        </p:nvSpPr>
        <p:spPr/>
        <p:txBody>
          <a:bodyPr/>
          <a:lstStyle/>
          <a:p>
            <a:fld id="{86F7B76D-509F-D04A-9FED-AC26E94586F5}" type="slidenum">
              <a:rPr lang="en-US" smtClean="0"/>
              <a:t>‹#›</a:t>
            </a:fld>
            <a:endParaRPr lang="en-US"/>
          </a:p>
        </p:txBody>
      </p:sp>
    </p:spTree>
    <p:extLst>
      <p:ext uri="{BB962C8B-B14F-4D97-AF65-F5344CB8AC3E}">
        <p14:creationId xmlns:p14="http://schemas.microsoft.com/office/powerpoint/2010/main" val="2576617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No Footer">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B93E44A-90EF-46DC-840A-63E81BBC6408}"/>
              </a:ext>
            </a:extLst>
          </p:cNvPr>
          <p:cNvGrpSpPr>
            <a:grpSpLocks/>
          </p:cNvGrpSpPr>
          <p:nvPr userDrawn="1"/>
        </p:nvGrpSpPr>
        <p:grpSpPr bwMode="auto">
          <a:xfrm>
            <a:off x="9358534" y="273844"/>
            <a:ext cx="375295" cy="412750"/>
            <a:chOff x="23051965" y="547086"/>
            <a:chExt cx="923589" cy="826739"/>
          </a:xfrm>
        </p:grpSpPr>
        <p:sp>
          <p:nvSpPr>
            <p:cNvPr id="3" name="Rectangle 2">
              <a:extLst>
                <a:ext uri="{FF2B5EF4-FFF2-40B4-BE49-F238E27FC236}">
                  <a16:creationId xmlns:a16="http://schemas.microsoft.com/office/drawing/2014/main" id="{DA981A46-BA49-4B97-9045-25C7E810D117}"/>
                </a:ext>
              </a:extLst>
            </p:cNvPr>
            <p:cNvSpPr/>
            <p:nvPr userDrawn="1"/>
          </p:nvSpPr>
          <p:spPr>
            <a:xfrm>
              <a:off x="23051965" y="547086"/>
              <a:ext cx="923589" cy="7345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sp>
          <p:nvSpPr>
            <p:cNvPr id="4" name="Rectangle 3">
              <a:extLst>
                <a:ext uri="{FF2B5EF4-FFF2-40B4-BE49-F238E27FC236}">
                  <a16:creationId xmlns:a16="http://schemas.microsoft.com/office/drawing/2014/main" id="{3895DE40-5124-4B5F-9E91-B315EE4EC826}"/>
                </a:ext>
              </a:extLst>
            </p:cNvPr>
            <p:cNvSpPr/>
            <p:nvPr userDrawn="1"/>
          </p:nvSpPr>
          <p:spPr>
            <a:xfrm>
              <a:off x="23051965" y="1281612"/>
              <a:ext cx="923589" cy="9221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sp>
          <p:nvSpPr>
            <p:cNvPr id="5" name="Rectangle 4">
              <a:extLst>
                <a:ext uri="{FF2B5EF4-FFF2-40B4-BE49-F238E27FC236}">
                  <a16:creationId xmlns:a16="http://schemas.microsoft.com/office/drawing/2014/main" id="{8E7EB812-756A-4FD4-BA0C-EAA381C561EA}"/>
                </a:ext>
              </a:extLst>
            </p:cNvPr>
            <p:cNvSpPr/>
            <p:nvPr userDrawn="1"/>
          </p:nvSpPr>
          <p:spPr>
            <a:xfrm>
              <a:off x="23051965" y="1197348"/>
              <a:ext cx="923589" cy="9221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grpSp>
      <p:sp>
        <p:nvSpPr>
          <p:cNvPr id="6" name="TextBox 10">
            <a:extLst>
              <a:ext uri="{FF2B5EF4-FFF2-40B4-BE49-F238E27FC236}">
                <a16:creationId xmlns:a16="http://schemas.microsoft.com/office/drawing/2014/main" id="{E43119BF-3204-4EFB-984C-1D217DD60B55}"/>
              </a:ext>
            </a:extLst>
          </p:cNvPr>
          <p:cNvSpPr txBox="1">
            <a:spLocks noChangeArrowheads="1"/>
          </p:cNvSpPr>
          <p:nvPr userDrawn="1"/>
        </p:nvSpPr>
        <p:spPr bwMode="auto">
          <a:xfrm>
            <a:off x="9393132" y="303214"/>
            <a:ext cx="305454" cy="23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4256" tIns="37128" rIns="74256" bIns="37128">
            <a:spAutoFit/>
          </a:bodyPr>
          <a:lstStyle/>
          <a:p>
            <a:pPr algn="ctr"/>
            <a:fld id="{9F333C4A-5C11-4645-9F6D-490E9A77741F}" type="slidenum">
              <a:rPr lang="id-ID" altLang="en-US" sz="1056">
                <a:solidFill>
                  <a:schemeClr val="bg1"/>
                </a:solidFill>
                <a:latin typeface="Lato Regular" panose="020F0502020204030203" pitchFamily="34" charset="0"/>
              </a:rPr>
              <a:pPr algn="ctr"/>
              <a:t>‹#›</a:t>
            </a:fld>
            <a:endParaRPr lang="id-ID" altLang="en-US" sz="1056">
              <a:solidFill>
                <a:schemeClr val="bg1"/>
              </a:solidFill>
              <a:latin typeface="Lato Regular" panose="020F0502020204030203" pitchFamily="34" charset="0"/>
            </a:endParaRPr>
          </a:p>
        </p:txBody>
      </p:sp>
      <p:sp>
        <p:nvSpPr>
          <p:cNvPr id="7" name="Freeform 30">
            <a:extLst>
              <a:ext uri="{FF2B5EF4-FFF2-40B4-BE49-F238E27FC236}">
                <a16:creationId xmlns:a16="http://schemas.microsoft.com/office/drawing/2014/main" id="{F5F358D0-9099-4CFA-B99F-99A90A6D6F99}"/>
              </a:ext>
            </a:extLst>
          </p:cNvPr>
          <p:cNvSpPr>
            <a:spLocks/>
          </p:cNvSpPr>
          <p:nvPr userDrawn="1"/>
        </p:nvSpPr>
        <p:spPr bwMode="auto">
          <a:xfrm>
            <a:off x="8881353" y="6480969"/>
            <a:ext cx="142509" cy="179388"/>
          </a:xfrm>
          <a:custGeom>
            <a:avLst/>
            <a:gdLst>
              <a:gd name="T0" fmla="*/ 175274 w 444"/>
              <a:gd name="T1" fmla="*/ 0 h 454"/>
              <a:gd name="T2" fmla="*/ 175274 w 444"/>
              <a:gd name="T3" fmla="*/ 0 h 454"/>
              <a:gd name="T4" fmla="*/ 0 w 444"/>
              <a:gd name="T5" fmla="*/ 174740 h 454"/>
              <a:gd name="T6" fmla="*/ 175274 w 444"/>
              <a:gd name="T7" fmla="*/ 356564 h 454"/>
              <a:gd name="T8" fmla="*/ 349757 w 444"/>
              <a:gd name="T9" fmla="*/ 174740 h 454"/>
              <a:gd name="T10" fmla="*/ 175274 w 444"/>
              <a:gd name="T11" fmla="*/ 0 h 4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sz="731"/>
          </a:p>
        </p:txBody>
      </p:sp>
      <p:sp>
        <p:nvSpPr>
          <p:cNvPr id="8" name="Freeform 38">
            <a:extLst>
              <a:ext uri="{FF2B5EF4-FFF2-40B4-BE49-F238E27FC236}">
                <a16:creationId xmlns:a16="http://schemas.microsoft.com/office/drawing/2014/main" id="{BDAF778A-30B2-4405-9946-2BE876F1904C}"/>
              </a:ext>
            </a:extLst>
          </p:cNvPr>
          <p:cNvSpPr>
            <a:spLocks/>
          </p:cNvSpPr>
          <p:nvPr userDrawn="1"/>
        </p:nvSpPr>
        <p:spPr bwMode="auto">
          <a:xfrm>
            <a:off x="8922622" y="6519069"/>
            <a:ext cx="50942" cy="108744"/>
          </a:xfrm>
          <a:custGeom>
            <a:avLst/>
            <a:gdLst>
              <a:gd name="T0" fmla="*/ 116646 w 133"/>
              <a:gd name="T1" fmla="*/ 191438 h 231"/>
              <a:gd name="T2" fmla="*/ 116646 w 133"/>
              <a:gd name="T3" fmla="*/ 191438 h 231"/>
              <a:gd name="T4" fmla="*/ 116646 w 133"/>
              <a:gd name="T5" fmla="*/ 215837 h 231"/>
              <a:gd name="T6" fmla="*/ 91247 w 133"/>
              <a:gd name="T7" fmla="*/ 215837 h 231"/>
              <a:gd name="T8" fmla="*/ 0 w 133"/>
              <a:gd name="T9" fmla="*/ 124810 h 231"/>
              <a:gd name="T10" fmla="*/ 0 w 133"/>
              <a:gd name="T11" fmla="*/ 100411 h 231"/>
              <a:gd name="T12" fmla="*/ 91247 w 133"/>
              <a:gd name="T13" fmla="*/ 8446 h 231"/>
              <a:gd name="T14" fmla="*/ 116646 w 133"/>
              <a:gd name="T15" fmla="*/ 8446 h 231"/>
              <a:gd name="T16" fmla="*/ 116646 w 133"/>
              <a:gd name="T17" fmla="*/ 32845 h 231"/>
              <a:gd name="T18" fmla="*/ 41390 w 133"/>
              <a:gd name="T19" fmla="*/ 107918 h 231"/>
              <a:gd name="T20" fmla="*/ 116646 w 133"/>
              <a:gd name="T21" fmla="*/ 191438 h 2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sz="731"/>
          </a:p>
        </p:txBody>
      </p:sp>
      <p:sp>
        <p:nvSpPr>
          <p:cNvPr id="9" name="Freeform 30">
            <a:extLst>
              <a:ext uri="{FF2B5EF4-FFF2-40B4-BE49-F238E27FC236}">
                <a16:creationId xmlns:a16="http://schemas.microsoft.com/office/drawing/2014/main" id="{E63B3164-4B98-4381-84AE-06D7BE119A61}"/>
              </a:ext>
            </a:extLst>
          </p:cNvPr>
          <p:cNvSpPr>
            <a:spLocks/>
          </p:cNvSpPr>
          <p:nvPr userDrawn="1"/>
        </p:nvSpPr>
        <p:spPr bwMode="auto">
          <a:xfrm>
            <a:off x="9050300" y="6480969"/>
            <a:ext cx="142509" cy="178594"/>
          </a:xfrm>
          <a:custGeom>
            <a:avLst/>
            <a:gdLst>
              <a:gd name="T0" fmla="*/ 175274 w 444"/>
              <a:gd name="T1" fmla="*/ 0 h 454"/>
              <a:gd name="T2" fmla="*/ 175274 w 444"/>
              <a:gd name="T3" fmla="*/ 0 h 454"/>
              <a:gd name="T4" fmla="*/ 0 w 444"/>
              <a:gd name="T5" fmla="*/ 174740 h 454"/>
              <a:gd name="T6" fmla="*/ 175274 w 444"/>
              <a:gd name="T7" fmla="*/ 356564 h 454"/>
              <a:gd name="T8" fmla="*/ 349757 w 444"/>
              <a:gd name="T9" fmla="*/ 174740 h 454"/>
              <a:gd name="T10" fmla="*/ 175274 w 444"/>
              <a:gd name="T11" fmla="*/ 0 h 4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sz="731"/>
          </a:p>
        </p:txBody>
      </p:sp>
      <p:sp>
        <p:nvSpPr>
          <p:cNvPr id="10" name="Freeform 38">
            <a:extLst>
              <a:ext uri="{FF2B5EF4-FFF2-40B4-BE49-F238E27FC236}">
                <a16:creationId xmlns:a16="http://schemas.microsoft.com/office/drawing/2014/main" id="{BFF84254-FB7A-40A2-8082-D30690447758}"/>
              </a:ext>
            </a:extLst>
          </p:cNvPr>
          <p:cNvSpPr>
            <a:spLocks/>
          </p:cNvSpPr>
          <p:nvPr userDrawn="1"/>
        </p:nvSpPr>
        <p:spPr bwMode="auto">
          <a:xfrm flipH="1">
            <a:off x="9088346" y="6519069"/>
            <a:ext cx="50297" cy="108744"/>
          </a:xfrm>
          <a:custGeom>
            <a:avLst/>
            <a:gdLst>
              <a:gd name="T0" fmla="*/ 116032 w 133"/>
              <a:gd name="T1" fmla="*/ 191438 h 231"/>
              <a:gd name="T2" fmla="*/ 116032 w 133"/>
              <a:gd name="T3" fmla="*/ 191438 h 231"/>
              <a:gd name="T4" fmla="*/ 116032 w 133"/>
              <a:gd name="T5" fmla="*/ 215837 h 231"/>
              <a:gd name="T6" fmla="*/ 90767 w 133"/>
              <a:gd name="T7" fmla="*/ 215837 h 231"/>
              <a:gd name="T8" fmla="*/ 0 w 133"/>
              <a:gd name="T9" fmla="*/ 124810 h 231"/>
              <a:gd name="T10" fmla="*/ 0 w 133"/>
              <a:gd name="T11" fmla="*/ 100411 h 231"/>
              <a:gd name="T12" fmla="*/ 90767 w 133"/>
              <a:gd name="T13" fmla="*/ 8446 h 231"/>
              <a:gd name="T14" fmla="*/ 116032 w 133"/>
              <a:gd name="T15" fmla="*/ 8446 h 231"/>
              <a:gd name="T16" fmla="*/ 116032 w 133"/>
              <a:gd name="T17" fmla="*/ 32845 h 231"/>
              <a:gd name="T18" fmla="*/ 41173 w 133"/>
              <a:gd name="T19" fmla="*/ 107918 h 231"/>
              <a:gd name="T20" fmla="*/ 116032 w 133"/>
              <a:gd name="T21" fmla="*/ 191438 h 2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sz="731"/>
          </a:p>
        </p:txBody>
      </p:sp>
      <p:sp>
        <p:nvSpPr>
          <p:cNvPr id="11" name="TextBox 15">
            <a:extLst>
              <a:ext uri="{FF2B5EF4-FFF2-40B4-BE49-F238E27FC236}">
                <a16:creationId xmlns:a16="http://schemas.microsoft.com/office/drawing/2014/main" id="{D4A30D74-F941-46AC-8512-2C90AD553A2D}"/>
              </a:ext>
            </a:extLst>
          </p:cNvPr>
          <p:cNvSpPr txBox="1">
            <a:spLocks noChangeArrowheads="1"/>
          </p:cNvSpPr>
          <p:nvPr userDrawn="1"/>
        </p:nvSpPr>
        <p:spPr bwMode="auto">
          <a:xfrm>
            <a:off x="660314" y="6417469"/>
            <a:ext cx="1485707" cy="242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id-ID" altLang="en-US" sz="975" b="1">
                <a:solidFill>
                  <a:schemeClr val="tx2"/>
                </a:solidFill>
                <a:latin typeface="Lato Regular" panose="020F0502020204030203" pitchFamily="34" charset="0"/>
              </a:rPr>
              <a:t>Impresario </a:t>
            </a:r>
            <a:r>
              <a:rPr lang="id-ID" altLang="en-US" sz="975">
                <a:solidFill>
                  <a:schemeClr val="tx2"/>
                </a:solidFill>
                <a:latin typeface="Lato Light" panose="020F0502020204030203" pitchFamily="34" charset="0"/>
              </a:rPr>
              <a:t>Slides</a:t>
            </a:r>
          </a:p>
        </p:txBody>
      </p:sp>
    </p:spTree>
    <p:extLst>
      <p:ext uri="{BB962C8B-B14F-4D97-AF65-F5344CB8AC3E}">
        <p14:creationId xmlns:p14="http://schemas.microsoft.com/office/powerpoint/2010/main" val="1430674350"/>
      </p:ext>
    </p:extLst>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Background">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6B5ADE2-E32F-4F08-9F8E-B09A48B33BB4}"/>
              </a:ext>
            </a:extLst>
          </p:cNvPr>
          <p:cNvGrpSpPr>
            <a:grpSpLocks/>
          </p:cNvGrpSpPr>
          <p:nvPr userDrawn="1"/>
        </p:nvGrpSpPr>
        <p:grpSpPr bwMode="auto">
          <a:xfrm>
            <a:off x="9358534" y="273844"/>
            <a:ext cx="375295" cy="412750"/>
            <a:chOff x="23051965" y="547086"/>
            <a:chExt cx="923589" cy="826739"/>
          </a:xfrm>
        </p:grpSpPr>
        <p:sp>
          <p:nvSpPr>
            <p:cNvPr id="3" name="Rectangle 2">
              <a:extLst>
                <a:ext uri="{FF2B5EF4-FFF2-40B4-BE49-F238E27FC236}">
                  <a16:creationId xmlns:a16="http://schemas.microsoft.com/office/drawing/2014/main" id="{6F65D98C-E90E-43B5-B921-1B70166261C2}"/>
                </a:ext>
              </a:extLst>
            </p:cNvPr>
            <p:cNvSpPr/>
            <p:nvPr userDrawn="1"/>
          </p:nvSpPr>
          <p:spPr>
            <a:xfrm>
              <a:off x="23051965" y="547086"/>
              <a:ext cx="923589" cy="7345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sp>
          <p:nvSpPr>
            <p:cNvPr id="4" name="Rectangle 3">
              <a:extLst>
                <a:ext uri="{FF2B5EF4-FFF2-40B4-BE49-F238E27FC236}">
                  <a16:creationId xmlns:a16="http://schemas.microsoft.com/office/drawing/2014/main" id="{85018D89-2D16-4533-8270-45E4F774416A}"/>
                </a:ext>
              </a:extLst>
            </p:cNvPr>
            <p:cNvSpPr/>
            <p:nvPr userDrawn="1"/>
          </p:nvSpPr>
          <p:spPr>
            <a:xfrm>
              <a:off x="23051965" y="1281612"/>
              <a:ext cx="923589" cy="9221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sp>
          <p:nvSpPr>
            <p:cNvPr id="5" name="Rectangle 4">
              <a:extLst>
                <a:ext uri="{FF2B5EF4-FFF2-40B4-BE49-F238E27FC236}">
                  <a16:creationId xmlns:a16="http://schemas.microsoft.com/office/drawing/2014/main" id="{39B74441-DB72-4CF3-AAF7-454B44DE21D5}"/>
                </a:ext>
              </a:extLst>
            </p:cNvPr>
            <p:cNvSpPr/>
            <p:nvPr userDrawn="1"/>
          </p:nvSpPr>
          <p:spPr>
            <a:xfrm>
              <a:off x="23051965" y="1197348"/>
              <a:ext cx="923589" cy="9221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anchor="ctr"/>
            <a:lstStyle/>
            <a:p>
              <a:pPr algn="ctr">
                <a:defRPr/>
              </a:pPr>
              <a:endParaRPr lang="id-ID" sz="731"/>
            </a:p>
          </p:txBody>
        </p:sp>
      </p:grpSp>
      <p:sp>
        <p:nvSpPr>
          <p:cNvPr id="6" name="TextBox 10">
            <a:extLst>
              <a:ext uri="{FF2B5EF4-FFF2-40B4-BE49-F238E27FC236}">
                <a16:creationId xmlns:a16="http://schemas.microsoft.com/office/drawing/2014/main" id="{9C0164D9-E07A-4E27-BD1D-2A6AAD04143E}"/>
              </a:ext>
            </a:extLst>
          </p:cNvPr>
          <p:cNvSpPr txBox="1">
            <a:spLocks noChangeArrowheads="1"/>
          </p:cNvSpPr>
          <p:nvPr userDrawn="1"/>
        </p:nvSpPr>
        <p:spPr bwMode="auto">
          <a:xfrm>
            <a:off x="9393132" y="303214"/>
            <a:ext cx="305454" cy="23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4256" tIns="37128" rIns="74256" bIns="37128">
            <a:spAutoFit/>
          </a:bodyPr>
          <a:lstStyle/>
          <a:p>
            <a:pPr algn="ctr"/>
            <a:fld id="{3A6F4EE4-045E-499E-813D-9E7EB8A6B812}" type="slidenum">
              <a:rPr lang="id-ID" altLang="en-US" sz="1056">
                <a:solidFill>
                  <a:schemeClr val="bg1"/>
                </a:solidFill>
                <a:latin typeface="Lato Regular" panose="020F0502020204030203" pitchFamily="34" charset="0"/>
              </a:rPr>
              <a:pPr algn="ctr"/>
              <a:t>‹#›</a:t>
            </a:fld>
            <a:endParaRPr lang="id-ID" altLang="en-US" sz="1056">
              <a:solidFill>
                <a:schemeClr val="bg1"/>
              </a:solidFill>
              <a:latin typeface="Lato Regular" panose="020F0502020204030203" pitchFamily="34" charset="0"/>
            </a:endParaRPr>
          </a:p>
        </p:txBody>
      </p:sp>
    </p:spTree>
    <p:extLst>
      <p:ext uri="{BB962C8B-B14F-4D97-AF65-F5344CB8AC3E}">
        <p14:creationId xmlns:p14="http://schemas.microsoft.com/office/powerpoint/2010/main" val="159587888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1708D-A81E-4A71-9DAC-7D2EC268BED0}" type="datetime1">
              <a:rPr lang="en-US" smtClean="0"/>
              <a:t>3/28/2026</a:t>
            </a:fld>
            <a:endParaRPr lang="en-VN"/>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Page </a:t>
            </a:r>
            <a:endParaRPr lang="en-VN"/>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F7B76D-509F-D04A-9FED-AC26E94586F5}" type="slidenum">
              <a:rPr lang="en-US" smtClean="0"/>
              <a:t>‹#›</a:t>
            </a:fld>
            <a:endParaRPr lang="en-US"/>
          </a:p>
        </p:txBody>
      </p:sp>
    </p:spTree>
    <p:extLst>
      <p:ext uri="{BB962C8B-B14F-4D97-AF65-F5344CB8AC3E}">
        <p14:creationId xmlns:p14="http://schemas.microsoft.com/office/powerpoint/2010/main" val="109058424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D5C13A-9ADD-36DE-4183-3A3F9466D184}"/>
              </a:ext>
            </a:extLst>
          </p:cNvPr>
          <p:cNvSpPr>
            <a:spLocks noGrp="1"/>
          </p:cNvSpPr>
          <p:nvPr>
            <p:ph type="title"/>
          </p:nvPr>
        </p:nvSpPr>
        <p:spPr>
          <a:xfrm>
            <a:off x="681038" y="365125"/>
            <a:ext cx="854392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D950B1C-E1D4-D66B-86AC-82CB7EC42065}"/>
              </a:ext>
            </a:extLst>
          </p:cNvPr>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CE21BD-B915-4788-F830-41322DF5F024}"/>
              </a:ext>
            </a:extLst>
          </p:cNvPr>
          <p:cNvSpPr>
            <a:spLocks noGrp="1"/>
          </p:cNvSpPr>
          <p:nvPr>
            <p:ph type="dt" sz="half" idx="2"/>
          </p:nvPr>
        </p:nvSpPr>
        <p:spPr>
          <a:xfrm>
            <a:off x="681038" y="6356350"/>
            <a:ext cx="222885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93CBC0-6987-40CA-B8E6-0E88306A0391}" type="datetimeFigureOut">
              <a:rPr lang="en-US" smtClean="0"/>
              <a:t>3/28/2026</a:t>
            </a:fld>
            <a:endParaRPr lang="en-US"/>
          </a:p>
        </p:txBody>
      </p:sp>
      <p:sp>
        <p:nvSpPr>
          <p:cNvPr id="5" name="Footer Placeholder 4">
            <a:extLst>
              <a:ext uri="{FF2B5EF4-FFF2-40B4-BE49-F238E27FC236}">
                <a16:creationId xmlns:a16="http://schemas.microsoft.com/office/drawing/2014/main" id="{58CAD22B-CEB8-F5DC-7FEB-12D2956E39E7}"/>
              </a:ext>
            </a:extLst>
          </p:cNvPr>
          <p:cNvSpPr>
            <a:spLocks noGrp="1"/>
          </p:cNvSpPr>
          <p:nvPr>
            <p:ph type="ftr" sz="quarter" idx="3"/>
          </p:nvPr>
        </p:nvSpPr>
        <p:spPr>
          <a:xfrm>
            <a:off x="3281363" y="6356350"/>
            <a:ext cx="3343275"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905A371-F3C7-DB03-A284-DE28330BD7E8}"/>
              </a:ext>
            </a:extLst>
          </p:cNvPr>
          <p:cNvSpPr>
            <a:spLocks noGrp="1"/>
          </p:cNvSpPr>
          <p:nvPr>
            <p:ph type="sldNum" sz="quarter" idx="4"/>
          </p:nvPr>
        </p:nvSpPr>
        <p:spPr>
          <a:xfrm>
            <a:off x="6996113" y="6356350"/>
            <a:ext cx="222885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7A7A91-CD55-49E6-8C69-B5EDC9B32163}" type="slidenum">
              <a:rPr lang="en-US" smtClean="0"/>
              <a:t>‹#›</a:t>
            </a:fld>
            <a:endParaRPr lang="en-US"/>
          </a:p>
        </p:txBody>
      </p:sp>
    </p:spTree>
    <p:extLst>
      <p:ext uri="{BB962C8B-B14F-4D97-AF65-F5344CB8AC3E}">
        <p14:creationId xmlns:p14="http://schemas.microsoft.com/office/powerpoint/2010/main" val="370287222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C87A5F-069F-4FF0-9B35-D59E5BFE821B}" type="datetime1">
              <a:rPr lang="en-US" smtClean="0"/>
              <a:t>3/28/2026</a:t>
            </a:fld>
            <a:endParaRPr lang="en-VN"/>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Page </a:t>
            </a:r>
            <a:endParaRPr lang="en-VN"/>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F7B76D-509F-D04A-9FED-AC26E94586F5}" type="slidenum">
              <a:rPr lang="en-US" smtClean="0"/>
              <a:t>‹#›</a:t>
            </a:fld>
            <a:endParaRPr lang="en-US"/>
          </a:p>
        </p:txBody>
      </p:sp>
    </p:spTree>
    <p:extLst>
      <p:ext uri="{BB962C8B-B14F-4D97-AF65-F5344CB8AC3E}">
        <p14:creationId xmlns:p14="http://schemas.microsoft.com/office/powerpoint/2010/main" val="410611354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72" r:id="rId12"/>
    <p:sldLayoutId id="214748367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 Id="rId9"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5.png"/><Relationship Id="rId1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25.png"/><Relationship Id="rId12" Type="http://schemas.openxmlformats.org/officeDocument/2006/relationships/image" Target="../media/image30.png"/><Relationship Id="rId17" Type="http://schemas.openxmlformats.org/officeDocument/2006/relationships/image" Target="../media/image34.png"/><Relationship Id="rId2" Type="http://schemas.openxmlformats.org/officeDocument/2006/relationships/notesSlide" Target="../notesSlides/notesSlide1.xml"/><Relationship Id="rId16" Type="http://schemas.openxmlformats.org/officeDocument/2006/relationships/image" Target="../media/image33.png"/><Relationship Id="rId1" Type="http://schemas.openxmlformats.org/officeDocument/2006/relationships/slideLayout" Target="../slideLayouts/slideLayout1.xml"/><Relationship Id="rId6" Type="http://schemas.openxmlformats.org/officeDocument/2006/relationships/image" Target="../media/image24.png"/><Relationship Id="rId11" Type="http://schemas.openxmlformats.org/officeDocument/2006/relationships/image" Target="../media/image29.jpeg"/><Relationship Id="rId5" Type="http://schemas.openxmlformats.org/officeDocument/2006/relationships/image" Target="../media/image23.png"/><Relationship Id="rId15" Type="http://schemas.openxmlformats.org/officeDocument/2006/relationships/image" Target="../media/image32.png"/><Relationship Id="rId10" Type="http://schemas.openxmlformats.org/officeDocument/2006/relationships/image" Target="../media/image28.jpeg"/><Relationship Id="rId19" Type="http://schemas.openxmlformats.org/officeDocument/2006/relationships/image" Target="../media/image36.png"/><Relationship Id="rId4" Type="http://schemas.openxmlformats.org/officeDocument/2006/relationships/image" Target="../media/image22.png"/><Relationship Id="rId9" Type="http://schemas.openxmlformats.org/officeDocument/2006/relationships/image" Target="../media/image27.png"/><Relationship Id="rId14" Type="http://schemas.openxmlformats.org/officeDocument/2006/relationships/image" Target="../media/image31.png"/></Relationships>
</file>

<file path=ppt/slides/_rels/slide12.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26.png"/><Relationship Id="rId18" Type="http://schemas.openxmlformats.org/officeDocument/2006/relationships/image" Target="../media/image35.png"/><Relationship Id="rId3" Type="http://schemas.openxmlformats.org/officeDocument/2006/relationships/image" Target="../media/image37.png"/><Relationship Id="rId21" Type="http://schemas.openxmlformats.org/officeDocument/2006/relationships/image" Target="../media/image33.png"/><Relationship Id="rId7" Type="http://schemas.openxmlformats.org/officeDocument/2006/relationships/image" Target="../media/image41.svg"/><Relationship Id="rId12" Type="http://schemas.openxmlformats.org/officeDocument/2006/relationships/image" Target="../media/image22.png"/><Relationship Id="rId17" Type="http://schemas.openxmlformats.org/officeDocument/2006/relationships/image" Target="../media/image34.png"/><Relationship Id="rId2" Type="http://schemas.openxmlformats.org/officeDocument/2006/relationships/notesSlide" Target="../notesSlides/notesSlide2.xml"/><Relationship Id="rId16" Type="http://schemas.openxmlformats.org/officeDocument/2006/relationships/image" Target="../media/image43.png"/><Relationship Id="rId20" Type="http://schemas.openxmlformats.org/officeDocument/2006/relationships/image" Target="../media/image32.png"/><Relationship Id="rId1" Type="http://schemas.openxmlformats.org/officeDocument/2006/relationships/slideLayout" Target="../slideLayouts/slideLayout1.xml"/><Relationship Id="rId6" Type="http://schemas.openxmlformats.org/officeDocument/2006/relationships/image" Target="../media/image40.png"/><Relationship Id="rId11" Type="http://schemas.openxmlformats.org/officeDocument/2006/relationships/image" Target="../media/image27.png"/><Relationship Id="rId5" Type="http://schemas.openxmlformats.org/officeDocument/2006/relationships/image" Target="../media/image39.svg"/><Relationship Id="rId15" Type="http://schemas.openxmlformats.org/officeDocument/2006/relationships/image" Target="../media/image5.png"/><Relationship Id="rId23" Type="http://schemas.openxmlformats.org/officeDocument/2006/relationships/image" Target="../media/image31.png"/><Relationship Id="rId10" Type="http://schemas.openxmlformats.org/officeDocument/2006/relationships/image" Target="../media/image28.jpeg"/><Relationship Id="rId19" Type="http://schemas.openxmlformats.org/officeDocument/2006/relationships/image" Target="../media/image36.png"/><Relationship Id="rId4" Type="http://schemas.openxmlformats.org/officeDocument/2006/relationships/image" Target="../media/image38.png"/><Relationship Id="rId9" Type="http://schemas.openxmlformats.org/officeDocument/2006/relationships/image" Target="../media/image23.png"/><Relationship Id="rId14" Type="http://schemas.openxmlformats.org/officeDocument/2006/relationships/image" Target="../media/image42.png"/><Relationship Id="rId22" Type="http://schemas.openxmlformats.org/officeDocument/2006/relationships/image" Target="../media/image44.sv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6.png"/><Relationship Id="rId1" Type="http://schemas.openxmlformats.org/officeDocument/2006/relationships/slideLayout" Target="../slideLayouts/slideLayout2.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3.png"/><Relationship Id="rId7" Type="http://schemas.openxmlformats.org/officeDocument/2006/relationships/image" Target="../media/image4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7.png"/><Relationship Id="rId5" Type="http://schemas.openxmlformats.org/officeDocument/2006/relationships/image" Target="../media/image5.png"/><Relationship Id="rId4" Type="http://schemas.openxmlformats.org/officeDocument/2006/relationships/image" Target="../media/image46.jpeg"/><Relationship Id="rId9" Type="http://schemas.openxmlformats.org/officeDocument/2006/relationships/image" Target="../media/image50.png"/></Relationships>
</file>

<file path=ppt/slides/_rels/slide1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3.png"/><Relationship Id="rId7" Type="http://schemas.openxmlformats.org/officeDocument/2006/relationships/image" Target="../media/image5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52.png"/><Relationship Id="rId10" Type="http://schemas.openxmlformats.org/officeDocument/2006/relationships/image" Target="../media/image5.png"/><Relationship Id="rId4" Type="http://schemas.openxmlformats.org/officeDocument/2006/relationships/image" Target="../media/image51.png"/><Relationship Id="rId9" Type="http://schemas.openxmlformats.org/officeDocument/2006/relationships/image" Target="../media/image56.png"/></Relationships>
</file>

<file path=ppt/slides/_rels/slide1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3.png"/><Relationship Id="rId7" Type="http://schemas.openxmlformats.org/officeDocument/2006/relationships/image" Target="../media/image6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image" Target="../media/image58.png"/><Relationship Id="rId10" Type="http://schemas.openxmlformats.org/officeDocument/2006/relationships/image" Target="../media/image5.png"/><Relationship Id="rId4" Type="http://schemas.openxmlformats.org/officeDocument/2006/relationships/image" Target="../media/image57.png"/><Relationship Id="rId9" Type="http://schemas.openxmlformats.org/officeDocument/2006/relationships/image" Target="../media/image62.png"/></Relationships>
</file>

<file path=ppt/slides/_rels/slide17.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3.png"/><Relationship Id="rId7" Type="http://schemas.openxmlformats.org/officeDocument/2006/relationships/image" Target="../media/image6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4.png"/><Relationship Id="rId5" Type="http://schemas.openxmlformats.org/officeDocument/2006/relationships/image" Target="../media/image5.png"/><Relationship Id="rId4" Type="http://schemas.openxmlformats.org/officeDocument/2006/relationships/image" Target="../media/image6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73.png"/></Relationships>
</file>

<file path=ppt/slides/_rels/slide21.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image" Target="../media/image3.png"/><Relationship Id="rId7" Type="http://schemas.openxmlformats.org/officeDocument/2006/relationships/image" Target="../media/image77.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6.jpeg"/><Relationship Id="rId5" Type="http://schemas.openxmlformats.org/officeDocument/2006/relationships/image" Target="../media/image75.jpeg"/><Relationship Id="rId10" Type="http://schemas.openxmlformats.org/officeDocument/2006/relationships/image" Target="../media/image5.png"/><Relationship Id="rId4" Type="http://schemas.openxmlformats.org/officeDocument/2006/relationships/image" Target="../media/image74.jpeg"/><Relationship Id="rId9" Type="http://schemas.openxmlformats.org/officeDocument/2006/relationships/image" Target="../media/image79.jpeg"/></Relationships>
</file>

<file path=ppt/slides/_rels/slide22.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image" Target="../media/image3.png"/><Relationship Id="rId7" Type="http://schemas.openxmlformats.org/officeDocument/2006/relationships/image" Target="../media/image83.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82.jpeg"/><Relationship Id="rId5" Type="http://schemas.openxmlformats.org/officeDocument/2006/relationships/image" Target="../media/image81.jpeg"/><Relationship Id="rId10" Type="http://schemas.openxmlformats.org/officeDocument/2006/relationships/image" Target="../media/image5.png"/><Relationship Id="rId4" Type="http://schemas.openxmlformats.org/officeDocument/2006/relationships/image" Target="../media/image80.jpeg"/><Relationship Id="rId9" Type="http://schemas.openxmlformats.org/officeDocument/2006/relationships/image" Target="../media/image85.jpeg"/></Relationships>
</file>

<file path=ppt/slides/_rels/slide23.xml.rels><?xml version="1.0" encoding="UTF-8" standalone="yes"?>
<Relationships xmlns="http://schemas.openxmlformats.org/package/2006/relationships"><Relationship Id="rId8" Type="http://schemas.openxmlformats.org/officeDocument/2006/relationships/image" Target="../media/image90.jpeg"/><Relationship Id="rId3" Type="http://schemas.openxmlformats.org/officeDocument/2006/relationships/image" Target="../media/image3.png"/><Relationship Id="rId7" Type="http://schemas.openxmlformats.org/officeDocument/2006/relationships/image" Target="../media/image89.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 Id="rId9"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5.png"/><Relationship Id="rId4" Type="http://schemas.openxmlformats.org/officeDocument/2006/relationships/diagramData" Target="../diagrams/data1.xml"/><Relationship Id="rId9" Type="http://schemas.openxmlformats.org/officeDocument/2006/relationships/image" Target="../media/image92.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93.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39.sv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95.png"/><Relationship Id="rId4" Type="http://schemas.openxmlformats.org/officeDocument/2006/relationships/image" Target="../media/image94.png"/><Relationship Id="rId9" Type="http://schemas.openxmlformats.org/officeDocument/2006/relationships/image" Target="../media/image44.svg"/></Relationships>
</file>

<file path=ppt/slides/_rels/slide2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96.png"/><Relationship Id="rId7" Type="http://schemas.openxmlformats.org/officeDocument/2006/relationships/image" Target="../media/image99.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98.jpeg"/><Relationship Id="rId5" Type="http://schemas.openxmlformats.org/officeDocument/2006/relationships/image" Target="../media/image97.jpe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2.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01.png"/><Relationship Id="rId5" Type="http://schemas.openxmlformats.org/officeDocument/2006/relationships/image" Target="../media/image5.png"/><Relationship Id="rId4" Type="http://schemas.openxmlformats.org/officeDocument/2006/relationships/image" Target="../media/image100.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04.png"/><Relationship Id="rId4" Type="http://schemas.openxmlformats.org/officeDocument/2006/relationships/image" Target="../media/image103.png"/></Relationships>
</file>

<file path=ppt/slides/_rels/slide3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108.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32.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jpeg"/></Relationships>
</file>

<file path=ppt/slides/_rels/slide33.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115.png"/><Relationship Id="rId5" Type="http://schemas.openxmlformats.org/officeDocument/2006/relationships/image" Target="../media/image114.jpeg"/><Relationship Id="rId4" Type="http://schemas.openxmlformats.org/officeDocument/2006/relationships/image" Target="../media/image113.png"/></Relationships>
</file>

<file path=ppt/slides/_rels/slide34.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3.png"/><Relationship Id="rId7" Type="http://schemas.openxmlformats.org/officeDocument/2006/relationships/image" Target="../media/image119.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18.png"/><Relationship Id="rId4" Type="http://schemas.openxmlformats.org/officeDocument/2006/relationships/image" Target="../media/image117.png"/></Relationships>
</file>

<file path=ppt/slides/_rels/slide35.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23.png"/><Relationship Id="rId4" Type="http://schemas.openxmlformats.org/officeDocument/2006/relationships/image" Target="../media/image122.png"/></Relationships>
</file>

<file path=ppt/slides/_rels/slide3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28.jpg"/><Relationship Id="rId5" Type="http://schemas.openxmlformats.org/officeDocument/2006/relationships/image" Target="../media/image127.png"/><Relationship Id="rId4" Type="http://schemas.openxmlformats.org/officeDocument/2006/relationships/image" Target="../media/image126.jpeg"/><Relationship Id="rId9" Type="http://schemas.openxmlformats.org/officeDocument/2006/relationships/image" Target="../media/image130.png"/></Relationships>
</file>

<file path=ppt/slides/_rels/slide38.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131.png"/><Relationship Id="rId7" Type="http://schemas.openxmlformats.org/officeDocument/2006/relationships/image" Target="../media/image13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34.png"/><Relationship Id="rId5" Type="http://schemas.openxmlformats.org/officeDocument/2006/relationships/image" Target="../media/image133.png"/><Relationship Id="rId10" Type="http://schemas.openxmlformats.org/officeDocument/2006/relationships/image" Target="../media/image138.png"/><Relationship Id="rId4" Type="http://schemas.openxmlformats.org/officeDocument/2006/relationships/image" Target="../media/image132.png"/><Relationship Id="rId9" Type="http://schemas.openxmlformats.org/officeDocument/2006/relationships/image" Target="../media/image137.png"/></Relationships>
</file>

<file path=ppt/slides/_rels/slide39.xml.rels><?xml version="1.0" encoding="UTF-8" standalone="yes"?>
<Relationships xmlns="http://schemas.openxmlformats.org/package/2006/relationships"><Relationship Id="rId8" Type="http://schemas.openxmlformats.org/officeDocument/2006/relationships/image" Target="../media/image143.png"/><Relationship Id="rId3" Type="http://schemas.openxmlformats.org/officeDocument/2006/relationships/image" Target="../media/image139.png"/><Relationship Id="rId7" Type="http://schemas.openxmlformats.org/officeDocument/2006/relationships/image" Target="../media/image14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41.png"/><Relationship Id="rId4" Type="http://schemas.openxmlformats.org/officeDocument/2006/relationships/image" Target="../media/image140.png"/></Relationships>
</file>

<file path=ppt/slides/_rels/slide40.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4.png"/><Relationship Id="rId7" Type="http://schemas.openxmlformats.org/officeDocument/2006/relationships/image" Target="../media/image14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47.png"/><Relationship Id="rId5" Type="http://schemas.openxmlformats.org/officeDocument/2006/relationships/image" Target="../media/image146.png"/><Relationship Id="rId10" Type="http://schemas.openxmlformats.org/officeDocument/2006/relationships/image" Target="../media/image5.png"/><Relationship Id="rId4" Type="http://schemas.openxmlformats.org/officeDocument/2006/relationships/image" Target="../media/image145.png"/><Relationship Id="rId9" Type="http://schemas.openxmlformats.org/officeDocument/2006/relationships/image" Target="../media/image150.png"/></Relationships>
</file>

<file path=ppt/slides/_rels/slide41.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12"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54.png"/><Relationship Id="rId11" Type="http://schemas.openxmlformats.org/officeDocument/2006/relationships/image" Target="../media/image159.png"/><Relationship Id="rId5" Type="http://schemas.openxmlformats.org/officeDocument/2006/relationships/image" Target="../media/image153.png"/><Relationship Id="rId10" Type="http://schemas.openxmlformats.org/officeDocument/2006/relationships/image" Target="../media/image158.png"/><Relationship Id="rId4" Type="http://schemas.openxmlformats.org/officeDocument/2006/relationships/image" Target="../media/image152.jpeg"/><Relationship Id="rId9" Type="http://schemas.openxmlformats.org/officeDocument/2006/relationships/image" Target="../media/image157.png"/></Relationships>
</file>

<file path=ppt/slides/_rels/slide42.xml.rels><?xml version="1.0" encoding="UTF-8" standalone="yes"?>
<Relationships xmlns="http://schemas.openxmlformats.org/package/2006/relationships"><Relationship Id="rId8" Type="http://schemas.openxmlformats.org/officeDocument/2006/relationships/image" Target="../media/image165.png"/><Relationship Id="rId3" Type="http://schemas.openxmlformats.org/officeDocument/2006/relationships/image" Target="../media/image160.jpg"/><Relationship Id="rId7" Type="http://schemas.openxmlformats.org/officeDocument/2006/relationships/image" Target="../media/image16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63.png"/><Relationship Id="rId5" Type="http://schemas.openxmlformats.org/officeDocument/2006/relationships/image" Target="../media/image162.png"/><Relationship Id="rId4" Type="http://schemas.openxmlformats.org/officeDocument/2006/relationships/image" Target="../media/image161.png"/><Relationship Id="rId9" Type="http://schemas.openxmlformats.org/officeDocument/2006/relationships/image" Target="../media/image166.png"/></Relationships>
</file>

<file path=ppt/slides/_rels/slide43.xml.rels><?xml version="1.0" encoding="UTF-8" standalone="yes"?>
<Relationships xmlns="http://schemas.openxmlformats.org/package/2006/relationships"><Relationship Id="rId8" Type="http://schemas.openxmlformats.org/officeDocument/2006/relationships/image" Target="../media/image170.png"/><Relationship Id="rId3" Type="http://schemas.openxmlformats.org/officeDocument/2006/relationships/image" Target="../media/image141.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69.png"/><Relationship Id="rId5" Type="http://schemas.openxmlformats.org/officeDocument/2006/relationships/image" Target="../media/image168.png"/><Relationship Id="rId10" Type="http://schemas.openxmlformats.org/officeDocument/2006/relationships/image" Target="../media/image172.png"/><Relationship Id="rId4" Type="http://schemas.openxmlformats.org/officeDocument/2006/relationships/image" Target="../media/image167.png"/><Relationship Id="rId9" Type="http://schemas.openxmlformats.org/officeDocument/2006/relationships/image" Target="../media/image171.png"/></Relationships>
</file>

<file path=ppt/slides/_rels/slide44.xml.rels><?xml version="1.0" encoding="UTF-8" standalone="yes"?>
<Relationships xmlns="http://schemas.openxmlformats.org/package/2006/relationships"><Relationship Id="rId8" Type="http://schemas.openxmlformats.org/officeDocument/2006/relationships/image" Target="../media/image179.png"/><Relationship Id="rId3" Type="http://schemas.openxmlformats.org/officeDocument/2006/relationships/image" Target="../media/image174.png"/><Relationship Id="rId7" Type="http://schemas.openxmlformats.org/officeDocument/2006/relationships/image" Target="../media/image178.png"/><Relationship Id="rId2" Type="http://schemas.openxmlformats.org/officeDocument/2006/relationships/image" Target="../media/image173.jpeg"/><Relationship Id="rId1" Type="http://schemas.openxmlformats.org/officeDocument/2006/relationships/slideLayout" Target="../slideLayouts/slideLayout2.xml"/><Relationship Id="rId6" Type="http://schemas.openxmlformats.org/officeDocument/2006/relationships/image" Target="../media/image177.png"/><Relationship Id="rId5" Type="http://schemas.openxmlformats.org/officeDocument/2006/relationships/image" Target="../media/image176.png"/><Relationship Id="rId4" Type="http://schemas.openxmlformats.org/officeDocument/2006/relationships/image" Target="../media/image17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A3C0E-9A72-418D-9481-3B6F3CDE2B06}"/>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47BFE6E3-54DB-484E-A4DA-373F61BA4C43}"/>
              </a:ext>
            </a:extLst>
          </p:cNvPr>
          <p:cNvSpPr>
            <a:spLocks noGrp="1"/>
          </p:cNvSpPr>
          <p:nvPr>
            <p:ph type="body" idx="1"/>
          </p:nvPr>
        </p:nvSpPr>
        <p:spPr/>
        <p:txBody>
          <a:bodyPr/>
          <a:lstStyle/>
          <a:p>
            <a:endParaRPr lang="en-US"/>
          </a:p>
        </p:txBody>
      </p:sp>
      <p:sp>
        <p:nvSpPr>
          <p:cNvPr id="4" name="Content Placeholder 3">
            <a:extLst>
              <a:ext uri="{FF2B5EF4-FFF2-40B4-BE49-F238E27FC236}">
                <a16:creationId xmlns:a16="http://schemas.microsoft.com/office/drawing/2014/main" id="{749A5797-6CD3-4403-9DD3-6402A215291B}"/>
              </a:ext>
            </a:extLst>
          </p:cNvPr>
          <p:cNvSpPr>
            <a:spLocks noGrp="1"/>
          </p:cNvSpPr>
          <p:nvPr>
            <p:ph sz="half" idx="2"/>
          </p:nvPr>
        </p:nvSpPr>
        <p:spPr/>
        <p:txBody>
          <a:bodyPr/>
          <a:lstStyle/>
          <a:p>
            <a:endParaRPr lang="en-US"/>
          </a:p>
        </p:txBody>
      </p:sp>
      <p:sp>
        <p:nvSpPr>
          <p:cNvPr id="5" name="Text Placeholder 4">
            <a:extLst>
              <a:ext uri="{FF2B5EF4-FFF2-40B4-BE49-F238E27FC236}">
                <a16:creationId xmlns:a16="http://schemas.microsoft.com/office/drawing/2014/main" id="{5A129FA5-BF58-44E8-8CF4-5746D930CF43}"/>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8F50E719-A1D3-4EEF-947B-3443D69A5335}"/>
              </a:ext>
            </a:extLst>
          </p:cNvPr>
          <p:cNvSpPr>
            <a:spLocks noGrp="1"/>
          </p:cNvSpPr>
          <p:nvPr>
            <p:ph sz="quarter" idx="4"/>
          </p:nvPr>
        </p:nvSpPr>
        <p:spPr/>
        <p:txBody>
          <a:bodyPr/>
          <a:lstStyle/>
          <a:p>
            <a:endParaRPr lang="en-US"/>
          </a:p>
        </p:txBody>
      </p:sp>
      <p:sp>
        <p:nvSpPr>
          <p:cNvPr id="7" name="Slide Number Placeholder 6">
            <a:extLst>
              <a:ext uri="{FF2B5EF4-FFF2-40B4-BE49-F238E27FC236}">
                <a16:creationId xmlns:a16="http://schemas.microsoft.com/office/drawing/2014/main" id="{AFC134E5-4892-44BC-8452-3BF91DF96C9D}"/>
              </a:ext>
            </a:extLst>
          </p:cNvPr>
          <p:cNvSpPr>
            <a:spLocks noGrp="1"/>
          </p:cNvSpPr>
          <p:nvPr>
            <p:ph type="sldNum" sz="quarter" idx="12"/>
          </p:nvPr>
        </p:nvSpPr>
        <p:spPr/>
        <p:txBody>
          <a:bodyPr/>
          <a:lstStyle/>
          <a:p>
            <a:fld id="{86F7B76D-509F-D04A-9FED-AC26E94586F5}" type="slidenum">
              <a:rPr lang="en-US" smtClean="0"/>
              <a:t>1</a:t>
            </a:fld>
            <a:endParaRPr lang="en-US"/>
          </a:p>
        </p:txBody>
      </p:sp>
      <p:pic>
        <p:nvPicPr>
          <p:cNvPr id="8" name="Picture 2" descr="100,000 Grey background Vector Images | Depositphotos">
            <a:extLst>
              <a:ext uri="{FF2B5EF4-FFF2-40B4-BE49-F238E27FC236}">
                <a16:creationId xmlns:a16="http://schemas.microsoft.com/office/drawing/2014/main" id="{1CC25A4C-871A-4D40-BA7D-8F15CBF2F1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1" y="4536"/>
            <a:ext cx="9906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BCCBF251-8ED3-4ACD-B73C-A335241F0E1C}"/>
              </a:ext>
            </a:extLst>
          </p:cNvPr>
          <p:cNvSpPr/>
          <p:nvPr/>
        </p:nvSpPr>
        <p:spPr>
          <a:xfrm>
            <a:off x="7131" y="956056"/>
            <a:ext cx="9906000" cy="37147"/>
          </a:xfrm>
          <a:prstGeom prst="rect">
            <a:avLst/>
          </a:prstGeom>
          <a:solidFill>
            <a:srgbClr val="FFE45A"/>
          </a:solidFill>
          <a:ln>
            <a:solidFill>
              <a:srgbClr val="FFE45A"/>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10" name="Rectangle 9">
            <a:extLst>
              <a:ext uri="{FF2B5EF4-FFF2-40B4-BE49-F238E27FC236}">
                <a16:creationId xmlns:a16="http://schemas.microsoft.com/office/drawing/2014/main" id="{DFF1D87E-36F0-412F-BCF3-65817D88BE45}"/>
              </a:ext>
            </a:extLst>
          </p:cNvPr>
          <p:cNvSpPr/>
          <p:nvPr/>
        </p:nvSpPr>
        <p:spPr>
          <a:xfrm>
            <a:off x="0" y="6142386"/>
            <a:ext cx="9906000" cy="37147"/>
          </a:xfrm>
          <a:prstGeom prst="rect">
            <a:avLst/>
          </a:prstGeom>
          <a:solidFill>
            <a:srgbClr val="FFE45A"/>
          </a:solidFill>
          <a:ln>
            <a:solidFill>
              <a:srgbClr val="FFE45A"/>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12" name="TextBox 11">
            <a:extLst>
              <a:ext uri="{FF2B5EF4-FFF2-40B4-BE49-F238E27FC236}">
                <a16:creationId xmlns:a16="http://schemas.microsoft.com/office/drawing/2014/main" id="{A62CBC4B-FC99-445D-8838-916CEA39FCF2}"/>
              </a:ext>
            </a:extLst>
          </p:cNvPr>
          <p:cNvSpPr txBox="1"/>
          <p:nvPr/>
        </p:nvSpPr>
        <p:spPr>
          <a:xfrm>
            <a:off x="438009" y="1541283"/>
            <a:ext cx="8870043" cy="3129190"/>
          </a:xfrm>
          <a:prstGeom prst="rect">
            <a:avLst/>
          </a:prstGeom>
          <a:noFill/>
        </p:spPr>
        <p:txBody>
          <a:bodyPr wrap="square">
            <a:spAutoFit/>
          </a:bodyPr>
          <a:lstStyle/>
          <a:p>
            <a:pPr algn="ctr">
              <a:lnSpc>
                <a:spcPct val="125000"/>
              </a:lnSpc>
            </a:pPr>
            <a:r>
              <a:rPr lang="en-US" sz="5400" dirty="0">
                <a:ln w="0"/>
                <a:solidFill>
                  <a:srgbClr val="FFC000"/>
                </a:solidFill>
                <a:effectLst>
                  <a:reflection blurRad="6350" stA="53000" endA="300" endPos="35500" dir="5400000" sy="-90000" algn="bl" rotWithShape="0"/>
                </a:effectLst>
                <a:latin typeface="Montserrat extrabold" panose="00000900000000000000" pitchFamily="2" charset="0"/>
              </a:rPr>
              <a:t>WELCOME TO</a:t>
            </a:r>
            <a:br>
              <a:rPr lang="en-US" sz="5400" dirty="0">
                <a:ln w="0"/>
                <a:solidFill>
                  <a:srgbClr val="FFC000"/>
                </a:solidFill>
                <a:effectLst>
                  <a:reflection blurRad="6350" stA="53000" endA="300" endPos="35500" dir="5400000" sy="-90000" algn="bl" rotWithShape="0"/>
                </a:effectLst>
                <a:latin typeface="Montserrat extrabold" panose="00000900000000000000" pitchFamily="2" charset="0"/>
              </a:rPr>
            </a:br>
            <a:r>
              <a:rPr lang="en-US" sz="5400" dirty="0">
                <a:ln w="0"/>
                <a:solidFill>
                  <a:srgbClr val="FFC000"/>
                </a:solidFill>
                <a:effectLst>
                  <a:reflection blurRad="6350" stA="53000" endA="300" endPos="35500" dir="5400000" sy="-90000" algn="bl" rotWithShape="0"/>
                </a:effectLst>
                <a:latin typeface="Montserrat extrabold" panose="00000900000000000000" pitchFamily="2" charset="0"/>
              </a:rPr>
              <a:t>DAI QUANG TECHNICAL </a:t>
            </a:r>
            <a:br>
              <a:rPr lang="en-US" sz="5400" dirty="0">
                <a:ln w="0"/>
                <a:solidFill>
                  <a:srgbClr val="FFC000"/>
                </a:solidFill>
                <a:effectLst>
                  <a:reflection blurRad="6350" stA="53000" endA="300" endPos="35500" dir="5400000" sy="-90000" algn="bl" rotWithShape="0"/>
                </a:effectLst>
                <a:latin typeface="Montserrat extrabold" panose="00000900000000000000" pitchFamily="2" charset="0"/>
              </a:rPr>
            </a:br>
            <a:r>
              <a:rPr lang="en-US" sz="5400" dirty="0">
                <a:ln w="0"/>
                <a:solidFill>
                  <a:srgbClr val="FFC000"/>
                </a:solidFill>
                <a:effectLst>
                  <a:reflection blurRad="6350" stA="53000" endA="300" endPos="35500" dir="5400000" sy="-90000" algn="bl" rotWithShape="0"/>
                </a:effectLst>
                <a:latin typeface="Montserrat extrabold" panose="00000900000000000000" pitchFamily="2" charset="0"/>
              </a:rPr>
              <a:t>COMPANY LIMITED</a:t>
            </a:r>
            <a:endParaRPr lang="en-US" sz="5400" dirty="0">
              <a:ln w="0"/>
              <a:solidFill>
                <a:srgbClr val="FFC000"/>
              </a:solidFill>
              <a:effectLst>
                <a:reflection blurRad="6350" stA="53000" endA="300" endPos="35500" dir="5400000" sy="-90000" algn="bl" rotWithShape="0"/>
              </a:effectLst>
            </a:endParaRPr>
          </a:p>
        </p:txBody>
      </p:sp>
      <p:pic>
        <p:nvPicPr>
          <p:cNvPr id="15" name="Picture 14">
            <a:extLst>
              <a:ext uri="{FF2B5EF4-FFF2-40B4-BE49-F238E27FC236}">
                <a16:creationId xmlns:a16="http://schemas.microsoft.com/office/drawing/2014/main" id="{3D3D1831-1FEA-46ED-B470-56490CE29FE4}"/>
              </a:ext>
            </a:extLst>
          </p:cNvPr>
          <p:cNvPicPr>
            <a:picLocks noChangeAspect="1"/>
          </p:cNvPicPr>
          <p:nvPr/>
        </p:nvPicPr>
        <p:blipFill>
          <a:blip r:embed="rId3"/>
          <a:stretch>
            <a:fillRect/>
          </a:stretch>
        </p:blipFill>
        <p:spPr>
          <a:xfrm>
            <a:off x="218249" y="23737"/>
            <a:ext cx="1223602" cy="1004171"/>
          </a:xfrm>
          <a:prstGeom prst="rect">
            <a:avLst/>
          </a:prstGeom>
        </p:spPr>
      </p:pic>
    </p:spTree>
    <p:extLst>
      <p:ext uri="{BB962C8B-B14F-4D97-AF65-F5344CB8AC3E}">
        <p14:creationId xmlns:p14="http://schemas.microsoft.com/office/powerpoint/2010/main" val="2522090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00,000 Grey background Vector Images | Depositphotos">
            <a:extLst>
              <a:ext uri="{FF2B5EF4-FFF2-40B4-BE49-F238E27FC236}">
                <a16:creationId xmlns:a16="http://schemas.microsoft.com/office/drawing/2014/main" id="{8E8D6F01-1CE5-5B4A-BFEC-77C263EAFD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1" y="20344"/>
            <a:ext cx="9906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D316696-6191-4014-BABD-733F18ADBF9B}"/>
              </a:ext>
            </a:extLst>
          </p:cNvPr>
          <p:cNvSpPr/>
          <p:nvPr/>
        </p:nvSpPr>
        <p:spPr>
          <a:xfrm>
            <a:off x="0" y="1319645"/>
            <a:ext cx="9906000" cy="4653752"/>
          </a:xfrm>
          <a:prstGeom prst="roundRect">
            <a:avLst>
              <a:gd name="adj" fmla="val 4167"/>
            </a:avLst>
          </a:prstGeom>
          <a:noFill/>
          <a:ln>
            <a:noFill/>
          </a:ln>
          <a:effectLst>
            <a:innerShdw blurRad="114300">
              <a:prstClr val="black"/>
            </a:innerShdw>
          </a:effectLst>
        </p:spPr>
        <p:style>
          <a:lnRef idx="2">
            <a:schemeClr val="accent2">
              <a:shade val="50000"/>
            </a:schemeClr>
          </a:lnRef>
          <a:fillRef idx="1">
            <a:schemeClr val="accent2"/>
          </a:fillRef>
          <a:effectRef idx="0">
            <a:schemeClr val="accent2"/>
          </a:effectRef>
          <a:fontRef idx="minor">
            <a:schemeClr val="lt1"/>
          </a:fontRef>
        </p:style>
        <p:txBody>
          <a:bodyPr rtlCol="0" anchor="ctr">
            <a:scene3d>
              <a:camera prst="obliqueTopRight"/>
              <a:lightRig rig="threePt" dir="t"/>
            </a:scene3d>
          </a:bodyPr>
          <a:lstStyle/>
          <a:p>
            <a:pPr algn="ctr" defTabSz="742950">
              <a:defRPr/>
            </a:pPr>
            <a:endParaRPr lang="en-US" sz="3900" dirty="0">
              <a:solidFill>
                <a:schemeClr val="accent2">
                  <a:lumMod val="50000"/>
                </a:schemeClr>
              </a:solidFill>
              <a:latin typeface="Montserrat extrabold" panose="00000900000000000000" pitchFamily="2" charset="0"/>
            </a:endParaRPr>
          </a:p>
          <a:p>
            <a:pPr algn="ctr" defTabSz="742950">
              <a:defRPr/>
            </a:pPr>
            <a:r>
              <a:rPr lang="en-US" sz="5363" dirty="0">
                <a:solidFill>
                  <a:srgbClr val="BF8F00"/>
                </a:solidFill>
                <a:effectLst>
                  <a:outerShdw blurRad="31164" dist="23824" dir="6900000" sx="102000" sy="102000" algn="ctr" rotWithShape="0">
                    <a:schemeClr val="bg2">
                      <a:lumMod val="10000"/>
                      <a:alpha val="40000"/>
                    </a:schemeClr>
                  </a:outerShdw>
                </a:effectLst>
                <a:latin typeface="Montserrat extrabold" panose="00000900000000000000" pitchFamily="2" charset="0"/>
              </a:rPr>
              <a:t>COMPANY PROFILE</a:t>
            </a:r>
          </a:p>
        </p:txBody>
      </p:sp>
      <p:sp>
        <p:nvSpPr>
          <p:cNvPr id="6" name="Rectangle 5">
            <a:extLst>
              <a:ext uri="{FF2B5EF4-FFF2-40B4-BE49-F238E27FC236}">
                <a16:creationId xmlns:a16="http://schemas.microsoft.com/office/drawing/2014/main" id="{CBBD7208-9257-DE4A-8D63-4BD8506EFBCE}"/>
              </a:ext>
            </a:extLst>
          </p:cNvPr>
          <p:cNvSpPr/>
          <p:nvPr/>
        </p:nvSpPr>
        <p:spPr>
          <a:xfrm>
            <a:off x="7131" y="956056"/>
            <a:ext cx="9906000" cy="37147"/>
          </a:xfrm>
          <a:prstGeom prst="rect">
            <a:avLst/>
          </a:prstGeom>
          <a:solidFill>
            <a:srgbClr val="FFE45A"/>
          </a:solidFill>
          <a:ln>
            <a:solidFill>
              <a:srgbClr val="FFE45A"/>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8" name="Rectangle 7">
            <a:extLst>
              <a:ext uri="{FF2B5EF4-FFF2-40B4-BE49-F238E27FC236}">
                <a16:creationId xmlns:a16="http://schemas.microsoft.com/office/drawing/2014/main" id="{2EEBE3D9-0DD0-1D41-81EA-57AF3B1645AB}"/>
              </a:ext>
            </a:extLst>
          </p:cNvPr>
          <p:cNvSpPr/>
          <p:nvPr/>
        </p:nvSpPr>
        <p:spPr>
          <a:xfrm>
            <a:off x="7131" y="5750121"/>
            <a:ext cx="9906000" cy="37147"/>
          </a:xfrm>
          <a:prstGeom prst="rect">
            <a:avLst/>
          </a:prstGeom>
          <a:solidFill>
            <a:srgbClr val="FFE45A"/>
          </a:solidFill>
          <a:ln>
            <a:solidFill>
              <a:srgbClr val="FFE45A"/>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10" name="Title 1">
            <a:extLst>
              <a:ext uri="{FF2B5EF4-FFF2-40B4-BE49-F238E27FC236}">
                <a16:creationId xmlns:a16="http://schemas.microsoft.com/office/drawing/2014/main" id="{7D391258-1D97-F24F-B346-567858794F1B}"/>
              </a:ext>
            </a:extLst>
          </p:cNvPr>
          <p:cNvSpPr txBox="1">
            <a:spLocks/>
          </p:cNvSpPr>
          <p:nvPr/>
        </p:nvSpPr>
        <p:spPr>
          <a:xfrm>
            <a:off x="4303083" y="5163268"/>
            <a:ext cx="1314097" cy="429586"/>
          </a:xfrm>
          <a:prstGeom prst="rect">
            <a:avLst/>
          </a:prstGeom>
        </p:spPr>
        <p:txBody>
          <a:bodyPr vert="horz" lIns="74295" tIns="37148" rIns="74295" bIns="37148"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12898" lvl="1">
              <a:lnSpc>
                <a:spcPct val="170000"/>
              </a:lnSpc>
              <a:spcBef>
                <a:spcPts val="975"/>
              </a:spcBef>
            </a:pPr>
            <a:r>
              <a:rPr lang="en-US" sz="2925" b="1" dirty="0">
                <a:solidFill>
                  <a:srgbClr val="BF8F00"/>
                </a:solidFill>
                <a:effectLst>
                  <a:glow rad="27452">
                    <a:schemeClr val="bg1"/>
                  </a:glow>
                </a:effectLst>
                <a:latin typeface="Cordia New" panose="020B0304020202020204" pitchFamily="34" charset="-34"/>
                <a:cs typeface="Cordia New" panose="020B0304020202020204" pitchFamily="34" charset="-34"/>
              </a:rPr>
              <a:t>- 2 0 2 6-</a:t>
            </a:r>
          </a:p>
        </p:txBody>
      </p:sp>
      <p:pic>
        <p:nvPicPr>
          <p:cNvPr id="16" name="Picture 15">
            <a:extLst>
              <a:ext uri="{FF2B5EF4-FFF2-40B4-BE49-F238E27FC236}">
                <a16:creationId xmlns:a16="http://schemas.microsoft.com/office/drawing/2014/main" id="{E354B7D6-B040-704C-8EB2-B30CFC2C0890}"/>
              </a:ext>
            </a:extLst>
          </p:cNvPr>
          <p:cNvPicPr>
            <a:picLocks noChangeAspect="1"/>
          </p:cNvPicPr>
          <p:nvPr/>
        </p:nvPicPr>
        <p:blipFill>
          <a:blip r:embed="rId3"/>
          <a:stretch>
            <a:fillRect/>
          </a:stretch>
        </p:blipFill>
        <p:spPr>
          <a:xfrm>
            <a:off x="4051948" y="1440237"/>
            <a:ext cx="1802105" cy="1478930"/>
          </a:xfrm>
          <a:prstGeom prst="rect">
            <a:avLst/>
          </a:prstGeom>
        </p:spPr>
      </p:pic>
      <p:sp>
        <p:nvSpPr>
          <p:cNvPr id="9" name="Slide Number Placeholder 5">
            <a:extLst>
              <a:ext uri="{FF2B5EF4-FFF2-40B4-BE49-F238E27FC236}">
                <a16:creationId xmlns:a16="http://schemas.microsoft.com/office/drawing/2014/main" id="{11F3D492-80FF-4B2C-BAB9-AF908F98156A}"/>
              </a:ext>
            </a:extLst>
          </p:cNvPr>
          <p:cNvSpPr>
            <a:spLocks noGrp="1"/>
          </p:cNvSpPr>
          <p:nvPr>
            <p:ph type="sldNum" sz="quarter" idx="12"/>
          </p:nvPr>
        </p:nvSpPr>
        <p:spPr>
          <a:xfrm>
            <a:off x="7455324" y="6663429"/>
            <a:ext cx="2228850" cy="296664"/>
          </a:xfrm>
        </p:spPr>
        <p:txBody>
          <a:bodyPr/>
          <a:lstStyle/>
          <a:p>
            <a:fld id="{86F7B76D-509F-D04A-9FED-AC26E94586F5}" type="slidenum">
              <a:rPr lang="en-VN" b="1" smtClean="0">
                <a:solidFill>
                  <a:schemeClr val="accent4">
                    <a:lumMod val="75000"/>
                  </a:schemeClr>
                </a:solidFill>
                <a:latin typeface="Avenir Next" panose="020B0503020202020204" pitchFamily="34" charset="0"/>
              </a:rPr>
              <a:t>2</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1070188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B4703-C2C8-4ED4-9A29-4831E4B04B00}"/>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3F2A4CEA-F353-48FE-A562-0C10F1EE69F7}"/>
              </a:ext>
            </a:extLst>
          </p:cNvPr>
          <p:cNvSpPr>
            <a:spLocks noGrp="1"/>
          </p:cNvSpPr>
          <p:nvPr>
            <p:ph type="body" idx="1"/>
          </p:nvPr>
        </p:nvSpPr>
        <p:spPr/>
        <p:txBody>
          <a:bodyPr/>
          <a:lstStyle/>
          <a:p>
            <a:endParaRPr lang="en-US"/>
          </a:p>
        </p:txBody>
      </p:sp>
      <p:sp>
        <p:nvSpPr>
          <p:cNvPr id="5" name="Text Placeholder 4">
            <a:extLst>
              <a:ext uri="{FF2B5EF4-FFF2-40B4-BE49-F238E27FC236}">
                <a16:creationId xmlns:a16="http://schemas.microsoft.com/office/drawing/2014/main" id="{ADCC17E3-FD03-4F17-BC42-2E5A773EEE97}"/>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4FBCB203-FB95-4AEC-8EC9-97B3DCF96342}"/>
              </a:ext>
            </a:extLst>
          </p:cNvPr>
          <p:cNvSpPr>
            <a:spLocks noGrp="1"/>
          </p:cNvSpPr>
          <p:nvPr>
            <p:ph sz="quarter" idx="4"/>
          </p:nvPr>
        </p:nvSpPr>
        <p:spPr/>
        <p:txBody>
          <a:bodyPr/>
          <a:lstStyle/>
          <a:p>
            <a:endParaRPr lang="en-US"/>
          </a:p>
        </p:txBody>
      </p:sp>
      <p:sp>
        <p:nvSpPr>
          <p:cNvPr id="7" name="Slide Number Placeholder 6">
            <a:extLst>
              <a:ext uri="{FF2B5EF4-FFF2-40B4-BE49-F238E27FC236}">
                <a16:creationId xmlns:a16="http://schemas.microsoft.com/office/drawing/2014/main" id="{4F349667-91D8-4EA8-8A3E-A368F1C6CEC9}"/>
              </a:ext>
            </a:extLst>
          </p:cNvPr>
          <p:cNvSpPr>
            <a:spLocks noGrp="1"/>
          </p:cNvSpPr>
          <p:nvPr>
            <p:ph type="sldNum" sz="quarter" idx="12"/>
          </p:nvPr>
        </p:nvSpPr>
        <p:spPr/>
        <p:txBody>
          <a:bodyPr/>
          <a:lstStyle/>
          <a:p>
            <a:fld id="{86F7B76D-509F-D04A-9FED-AC26E94586F5}" type="slidenum">
              <a:rPr lang="en-US" smtClean="0"/>
              <a:t>3</a:t>
            </a:fld>
            <a:endParaRPr lang="en-US"/>
          </a:p>
        </p:txBody>
      </p:sp>
      <p:pic>
        <p:nvPicPr>
          <p:cNvPr id="8" name="Picture 7">
            <a:extLst>
              <a:ext uri="{FF2B5EF4-FFF2-40B4-BE49-F238E27FC236}">
                <a16:creationId xmlns:a16="http://schemas.microsoft.com/office/drawing/2014/main" id="{E52E9F4C-9096-423D-9BAF-92FB7F803329}"/>
              </a:ext>
            </a:extLst>
          </p:cNvPr>
          <p:cNvPicPr>
            <a:picLocks noChangeAspect="1"/>
          </p:cNvPicPr>
          <p:nvPr/>
        </p:nvPicPr>
        <p:blipFill rotWithShape="1">
          <a:blip r:embed="rId2"/>
          <a:srcRect r="231"/>
          <a:stretch/>
        </p:blipFill>
        <p:spPr>
          <a:xfrm>
            <a:off x="-48380" y="-117629"/>
            <a:ext cx="10002762" cy="7093258"/>
          </a:xfrm>
          <a:prstGeom prst="rect">
            <a:avLst/>
          </a:prstGeom>
        </p:spPr>
      </p:pic>
      <p:sp>
        <p:nvSpPr>
          <p:cNvPr id="10" name="Subtitle 2">
            <a:extLst>
              <a:ext uri="{FF2B5EF4-FFF2-40B4-BE49-F238E27FC236}">
                <a16:creationId xmlns:a16="http://schemas.microsoft.com/office/drawing/2014/main" id="{22159144-7F5B-486C-A86B-98D773FC38B9}"/>
              </a:ext>
            </a:extLst>
          </p:cNvPr>
          <p:cNvSpPr txBox="1">
            <a:spLocks/>
          </p:cNvSpPr>
          <p:nvPr/>
        </p:nvSpPr>
        <p:spPr>
          <a:xfrm>
            <a:off x="310718" y="2843138"/>
            <a:ext cx="9525739" cy="3513214"/>
          </a:xfrm>
          <a:prstGeom prst="rect">
            <a:avLst/>
          </a:prstGeom>
        </p:spPr>
        <p:txBody>
          <a:bodyPr vert="horz" lIns="74295" tIns="37148" rIns="74295" bIns="3714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endParaRPr lang="en-US" sz="1400" dirty="0">
              <a:solidFill>
                <a:schemeClr val="accent2">
                  <a:lumMod val="75000"/>
                </a:schemeClr>
              </a:solidFill>
              <a:latin typeface="Montserrat extrabold" panose="00000900000000000000" pitchFamily="2" charset="0"/>
            </a:endParaRPr>
          </a:p>
        </p:txBody>
      </p:sp>
      <p:pic>
        <p:nvPicPr>
          <p:cNvPr id="12" name="Picture 11">
            <a:extLst>
              <a:ext uri="{FF2B5EF4-FFF2-40B4-BE49-F238E27FC236}">
                <a16:creationId xmlns:a16="http://schemas.microsoft.com/office/drawing/2014/main" id="{37EC9E3A-5045-4927-A717-B83D28991F48}"/>
              </a:ext>
            </a:extLst>
          </p:cNvPr>
          <p:cNvPicPr>
            <a:picLocks noChangeAspect="1"/>
          </p:cNvPicPr>
          <p:nvPr/>
        </p:nvPicPr>
        <p:blipFill>
          <a:blip r:embed="rId3"/>
          <a:stretch>
            <a:fillRect/>
          </a:stretch>
        </p:blipFill>
        <p:spPr>
          <a:xfrm>
            <a:off x="-48380" y="720517"/>
            <a:ext cx="10002761" cy="5893287"/>
          </a:xfrm>
          <a:prstGeom prst="rect">
            <a:avLst/>
          </a:prstGeom>
        </p:spPr>
      </p:pic>
      <p:sp>
        <p:nvSpPr>
          <p:cNvPr id="11" name="Rectangle: Rounded Corners 10">
            <a:extLst>
              <a:ext uri="{FF2B5EF4-FFF2-40B4-BE49-F238E27FC236}">
                <a16:creationId xmlns:a16="http://schemas.microsoft.com/office/drawing/2014/main" id="{3A8207C5-1E09-4CB1-879E-D359D09B27C7}"/>
              </a:ext>
            </a:extLst>
          </p:cNvPr>
          <p:cNvSpPr/>
          <p:nvPr/>
        </p:nvSpPr>
        <p:spPr>
          <a:xfrm>
            <a:off x="0" y="1635876"/>
            <a:ext cx="5241817" cy="4354750"/>
          </a:xfrm>
          <a:prstGeom prst="roundRect">
            <a:avLst>
              <a:gd name="adj" fmla="val 4639"/>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1000"/>
              </a:spcBef>
            </a:pPr>
            <a:r>
              <a:rPr lang="en-US" sz="1050" b="1" i="1" dirty="0">
                <a:solidFill>
                  <a:schemeClr val="accent2">
                    <a:lumMod val="75000"/>
                  </a:schemeClr>
                </a:solidFill>
                <a:latin typeface="Montserrat extrabold" panose="00000900000000000000" pitchFamily="2" charset="0"/>
              </a:rPr>
              <a:t>Dai Quang is one of the leading players in the field of CNC machining manufacturing, fabrication and customized parts in Vietnam.</a:t>
            </a:r>
          </a:p>
          <a:p>
            <a:pPr algn="just">
              <a:lnSpc>
                <a:spcPct val="150000"/>
              </a:lnSpc>
              <a:spcBef>
                <a:spcPts val="1000"/>
              </a:spcBef>
            </a:pPr>
            <a:r>
              <a:rPr lang="en-US" sz="1050" b="1" i="1" dirty="0">
                <a:solidFill>
                  <a:schemeClr val="accent2">
                    <a:lumMod val="75000"/>
                  </a:schemeClr>
                </a:solidFill>
                <a:latin typeface="Montserrat extrabold" panose="00000900000000000000" pitchFamily="2" charset="0"/>
              </a:rPr>
              <a:t>At Dai Quang, we believe that success is a journey best travelled together. We prioritize building strong end enduring relationship with our customers, understanding their unique needs, and providing tailored solutions that surpass their expectations. We are not just a supplier; we are your reliable collaborator, working hand in hand to overcome challenges and achieve remarkable results.</a:t>
            </a:r>
          </a:p>
          <a:p>
            <a:pPr algn="just">
              <a:lnSpc>
                <a:spcPct val="150000"/>
              </a:lnSpc>
              <a:spcBef>
                <a:spcPts val="1000"/>
              </a:spcBef>
            </a:pPr>
            <a:r>
              <a:rPr lang="en-US" sz="1050" b="1" i="1" dirty="0">
                <a:solidFill>
                  <a:schemeClr val="accent2">
                    <a:lumMod val="75000"/>
                  </a:schemeClr>
                </a:solidFill>
                <a:latin typeface="Montserrat extrabold" panose="00000900000000000000" pitchFamily="2" charset="0"/>
              </a:rPr>
              <a:t>Commencing operation 2017, we constantly strive for innovation and continuous improvement. We embrace emerging technologies, invest in our workforce, and foster a culture of learning and development. This enables us to stay at the forefront of industry trends, deliver cutting-edge solutions, and drive your success in an ever-evolving marketplace. </a:t>
            </a:r>
          </a:p>
        </p:txBody>
      </p:sp>
      <p:sp>
        <p:nvSpPr>
          <p:cNvPr id="13" name="Slide Number Placeholder 5">
            <a:extLst>
              <a:ext uri="{FF2B5EF4-FFF2-40B4-BE49-F238E27FC236}">
                <a16:creationId xmlns:a16="http://schemas.microsoft.com/office/drawing/2014/main" id="{B3C3C0F5-59FA-42E5-9352-596456D283BE}"/>
              </a:ext>
            </a:extLst>
          </p:cNvPr>
          <p:cNvSpPr txBox="1">
            <a:spLocks/>
          </p:cNvSpPr>
          <p:nvPr/>
        </p:nvSpPr>
        <p:spPr>
          <a:xfrm>
            <a:off x="7455324" y="6632161"/>
            <a:ext cx="2228850" cy="296664"/>
          </a:xfrm>
          <a:prstGeom prst="rect">
            <a:avLst/>
          </a:prstGeom>
        </p:spPr>
        <p:txBody>
          <a:bodyPr vert="horz" lIns="91440" tIns="45720" rIns="91440" bIns="45720" rtlCol="0" anchor="ctr"/>
          <a:lstStyle>
            <a:defPPr>
              <a:defRPr lang="en-V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6F7B76D-509F-D04A-9FED-AC26E94586F5}" type="slidenum">
              <a:rPr lang="en-VN" b="1" smtClean="0">
                <a:solidFill>
                  <a:schemeClr val="accent4">
                    <a:lumMod val="75000"/>
                  </a:schemeClr>
                </a:solidFill>
                <a:latin typeface="Avenir Next" panose="020B0503020202020204" pitchFamily="34" charset="0"/>
              </a:rPr>
              <a:pPr/>
              <a:t>3</a:t>
            </a:fld>
            <a:endParaRPr lang="en-VN" b="1" dirty="0">
              <a:solidFill>
                <a:schemeClr val="accent4">
                  <a:lumMod val="75000"/>
                </a:schemeClr>
              </a:solidFill>
              <a:latin typeface="Avenir Next" panose="020B0503020202020204" pitchFamily="34" charset="0"/>
            </a:endParaRPr>
          </a:p>
        </p:txBody>
      </p:sp>
      <p:pic>
        <p:nvPicPr>
          <p:cNvPr id="16" name="Content Placeholder 15">
            <a:extLst>
              <a:ext uri="{FF2B5EF4-FFF2-40B4-BE49-F238E27FC236}">
                <a16:creationId xmlns:a16="http://schemas.microsoft.com/office/drawing/2014/main" id="{856EB841-6F53-43F8-A4AF-FC5247994323}"/>
              </a:ext>
            </a:extLst>
          </p:cNvPr>
          <p:cNvPicPr>
            <a:picLocks noGrp="1" noChangeAspect="1"/>
          </p:cNvPicPr>
          <p:nvPr>
            <p:ph sz="half" idx="2"/>
          </p:nvPr>
        </p:nvPicPr>
        <p:blipFill>
          <a:blip r:embed="rId4"/>
          <a:stretch>
            <a:fillRect/>
          </a:stretch>
        </p:blipFill>
        <p:spPr>
          <a:xfrm>
            <a:off x="-48379" y="-117629"/>
            <a:ext cx="10002761" cy="823912"/>
          </a:xfrm>
        </p:spPr>
      </p:pic>
    </p:spTree>
    <p:extLst>
      <p:ext uri="{BB962C8B-B14F-4D97-AF65-F5344CB8AC3E}">
        <p14:creationId xmlns:p14="http://schemas.microsoft.com/office/powerpoint/2010/main" val="13901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FF02E18-0533-428F-AB66-BBA7C0918391}"/>
              </a:ext>
            </a:extLst>
          </p:cNvPr>
          <p:cNvPicPr>
            <a:picLocks noChangeAspect="1"/>
          </p:cNvPicPr>
          <p:nvPr/>
        </p:nvPicPr>
        <p:blipFill rotWithShape="1">
          <a:blip r:embed="rId2"/>
          <a:srcRect r="231"/>
          <a:stretch/>
        </p:blipFill>
        <p:spPr>
          <a:xfrm>
            <a:off x="-48381" y="-133165"/>
            <a:ext cx="10002762" cy="7093258"/>
          </a:xfrm>
          <a:prstGeom prst="rect">
            <a:avLst/>
          </a:prstGeom>
        </p:spPr>
      </p:pic>
      <p:pic>
        <p:nvPicPr>
          <p:cNvPr id="14" name="Picture 13">
            <a:extLst>
              <a:ext uri="{FF2B5EF4-FFF2-40B4-BE49-F238E27FC236}">
                <a16:creationId xmlns:a16="http://schemas.microsoft.com/office/drawing/2014/main" id="{315A9BB4-741B-3F40-8483-4A7FCAA6F368}"/>
              </a:ext>
            </a:extLst>
          </p:cNvPr>
          <p:cNvPicPr>
            <a:picLocks noChangeAspect="1"/>
          </p:cNvPicPr>
          <p:nvPr/>
        </p:nvPicPr>
        <p:blipFill rotWithShape="1">
          <a:blip r:embed="rId3">
            <a:duotone>
              <a:schemeClr val="bg2">
                <a:shade val="45000"/>
                <a:satMod val="135000"/>
              </a:schemeClr>
              <a:prstClr val="white"/>
            </a:duotone>
            <a:alphaModFix amt="20000"/>
          </a:blip>
          <a:srcRect b="11470"/>
          <a:stretch/>
        </p:blipFill>
        <p:spPr>
          <a:xfrm>
            <a:off x="1466101" y="1454506"/>
            <a:ext cx="6781071" cy="4345621"/>
          </a:xfrm>
          <a:prstGeom prst="rect">
            <a:avLst/>
          </a:prstGeom>
        </p:spPr>
      </p:pic>
      <p:sp>
        <p:nvSpPr>
          <p:cNvPr id="22" name="Subtitle 2">
            <a:extLst>
              <a:ext uri="{FF2B5EF4-FFF2-40B4-BE49-F238E27FC236}">
                <a16:creationId xmlns:a16="http://schemas.microsoft.com/office/drawing/2014/main" id="{9BEEFF31-0AB3-8A4C-9020-F71E5838076E}"/>
              </a:ext>
            </a:extLst>
          </p:cNvPr>
          <p:cNvSpPr txBox="1">
            <a:spLocks/>
          </p:cNvSpPr>
          <p:nvPr/>
        </p:nvSpPr>
        <p:spPr>
          <a:xfrm>
            <a:off x="3239249" y="2843138"/>
            <a:ext cx="5200650" cy="2610101"/>
          </a:xfrm>
          <a:prstGeom prst="rect">
            <a:avLst/>
          </a:prstGeom>
        </p:spPr>
        <p:txBody>
          <a:bodyPr vert="horz" lIns="74295" tIns="37148" rIns="74295" bIns="37148"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80430" indent="-580430">
              <a:lnSpc>
                <a:spcPct val="150000"/>
              </a:lnSpc>
              <a:buFont typeface="+mj-lt"/>
              <a:buAutoNum type="arabicPeriod"/>
            </a:pPr>
            <a:r>
              <a:rPr lang="en-US" sz="1950" dirty="0">
                <a:solidFill>
                  <a:schemeClr val="accent2">
                    <a:lumMod val="75000"/>
                  </a:schemeClr>
                </a:solidFill>
                <a:latin typeface="Montserrat extrabold" panose="00000900000000000000" pitchFamily="2" charset="0"/>
              </a:rPr>
              <a:t>INTRODUCTION</a:t>
            </a:r>
          </a:p>
          <a:p>
            <a:pPr marL="580430" indent="-580430">
              <a:lnSpc>
                <a:spcPct val="150000"/>
              </a:lnSpc>
              <a:buFont typeface="+mj-lt"/>
              <a:buAutoNum type="arabicPeriod"/>
            </a:pPr>
            <a:r>
              <a:rPr lang="en-US" sz="1950" dirty="0">
                <a:solidFill>
                  <a:schemeClr val="accent2">
                    <a:lumMod val="75000"/>
                  </a:schemeClr>
                </a:solidFill>
                <a:latin typeface="Montserrat extrabold" panose="00000900000000000000" pitchFamily="2" charset="0"/>
              </a:rPr>
              <a:t>CUSTOMERS </a:t>
            </a:r>
          </a:p>
          <a:p>
            <a:pPr marL="580430" indent="-580430">
              <a:lnSpc>
                <a:spcPct val="150000"/>
              </a:lnSpc>
              <a:buFont typeface="+mj-lt"/>
              <a:buAutoNum type="arabicPeriod"/>
            </a:pPr>
            <a:r>
              <a:rPr lang="en-US" sz="1950" dirty="0">
                <a:solidFill>
                  <a:schemeClr val="accent2">
                    <a:lumMod val="75000"/>
                  </a:schemeClr>
                </a:solidFill>
                <a:latin typeface="Montserrat extrabold" panose="00000900000000000000" pitchFamily="2" charset="0"/>
              </a:rPr>
              <a:t>PRODUCTS</a:t>
            </a:r>
          </a:p>
          <a:p>
            <a:pPr marL="580430" indent="-580430">
              <a:lnSpc>
                <a:spcPct val="150000"/>
              </a:lnSpc>
              <a:buFont typeface="+mj-lt"/>
              <a:buAutoNum type="arabicPeriod"/>
            </a:pPr>
            <a:r>
              <a:rPr lang="en-US" sz="1950" dirty="0">
                <a:solidFill>
                  <a:schemeClr val="accent2">
                    <a:lumMod val="75000"/>
                  </a:schemeClr>
                </a:solidFill>
                <a:latin typeface="Montserrat extrabold" panose="00000900000000000000" pitchFamily="2" charset="0"/>
              </a:rPr>
              <a:t>PRODUCTION CAPACITY</a:t>
            </a:r>
          </a:p>
          <a:p>
            <a:pPr marL="580430" indent="-580430">
              <a:lnSpc>
                <a:spcPct val="150000"/>
              </a:lnSpc>
              <a:buFont typeface="+mj-lt"/>
              <a:buAutoNum type="arabicPeriod"/>
            </a:pPr>
            <a:r>
              <a:rPr lang="en-US" sz="1950" dirty="0">
                <a:solidFill>
                  <a:schemeClr val="accent2">
                    <a:lumMod val="75000"/>
                  </a:schemeClr>
                </a:solidFill>
                <a:latin typeface="Montserrat extrabold" panose="00000900000000000000" pitchFamily="2" charset="0"/>
              </a:rPr>
              <a:t>COMPANY IMAGES</a:t>
            </a:r>
          </a:p>
        </p:txBody>
      </p:sp>
      <p:sp>
        <p:nvSpPr>
          <p:cNvPr id="23" name="Rectangle: Rounded Corners 12">
            <a:extLst>
              <a:ext uri="{FF2B5EF4-FFF2-40B4-BE49-F238E27FC236}">
                <a16:creationId xmlns:a16="http://schemas.microsoft.com/office/drawing/2014/main" id="{8B9EB746-9EEC-6C4A-AE6D-3C4C8A2AA25D}"/>
              </a:ext>
            </a:extLst>
          </p:cNvPr>
          <p:cNvSpPr/>
          <p:nvPr/>
        </p:nvSpPr>
        <p:spPr>
          <a:xfrm>
            <a:off x="2992744" y="1714245"/>
            <a:ext cx="3727783" cy="782006"/>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defTabSz="742950">
              <a:defRPr/>
            </a:pPr>
            <a:r>
              <a:rPr lang="en-US" sz="3575" b="1" dirty="0">
                <a:ln w="22225">
                  <a:solidFill>
                    <a:schemeClr val="accent2"/>
                  </a:solidFill>
                  <a:prstDash val="solid"/>
                </a:ln>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2700000" scaled="1"/>
                  <a:tileRect/>
                </a:gradFill>
                <a:effectLst>
                  <a:innerShdw blurRad="63500" dist="50800" dir="18900000">
                    <a:prstClr val="black">
                      <a:alpha val="50000"/>
                    </a:prstClr>
                  </a:innerShdw>
                </a:effectLst>
                <a:latin typeface="Montserrat extrabold" panose="00000900000000000000" pitchFamily="2" charset="0"/>
              </a:rPr>
              <a:t>CONTENT</a:t>
            </a:r>
          </a:p>
        </p:txBody>
      </p:sp>
      <p:sp>
        <p:nvSpPr>
          <p:cNvPr id="16" name="Slide Number Placeholder 5">
            <a:extLst>
              <a:ext uri="{FF2B5EF4-FFF2-40B4-BE49-F238E27FC236}">
                <a16:creationId xmlns:a16="http://schemas.microsoft.com/office/drawing/2014/main" id="{06CA92C7-04B2-4F18-891B-C5A5C384129F}"/>
              </a:ext>
            </a:extLst>
          </p:cNvPr>
          <p:cNvSpPr>
            <a:spLocks noGrp="1"/>
          </p:cNvSpPr>
          <p:nvPr>
            <p:ph type="sldNum" sz="quarter" idx="12"/>
          </p:nvPr>
        </p:nvSpPr>
        <p:spPr>
          <a:xfrm>
            <a:off x="7524150" y="6624781"/>
            <a:ext cx="2228850" cy="326434"/>
          </a:xfrm>
        </p:spPr>
        <p:txBody>
          <a:bodyPr/>
          <a:lstStyle/>
          <a:p>
            <a:fld id="{86F7B76D-509F-D04A-9FED-AC26E94586F5}" type="slidenum">
              <a:rPr lang="en-VN" b="1" smtClean="0">
                <a:solidFill>
                  <a:schemeClr val="accent4">
                    <a:lumMod val="75000"/>
                  </a:schemeClr>
                </a:solidFill>
                <a:latin typeface="Avenir Next" panose="020B0503020202020204" pitchFamily="34" charset="0"/>
              </a:rPr>
              <a:t>4</a:t>
            </a:fld>
            <a:endParaRPr lang="en-VN" b="1" dirty="0">
              <a:solidFill>
                <a:schemeClr val="accent4">
                  <a:lumMod val="75000"/>
                </a:schemeClr>
              </a:solidFill>
              <a:latin typeface="Avenir Next" panose="020B0503020202020204" pitchFamily="34" charset="0"/>
            </a:endParaRPr>
          </a:p>
        </p:txBody>
      </p:sp>
      <p:pic>
        <p:nvPicPr>
          <p:cNvPr id="8" name="Content Placeholder 15">
            <a:extLst>
              <a:ext uri="{FF2B5EF4-FFF2-40B4-BE49-F238E27FC236}">
                <a16:creationId xmlns:a16="http://schemas.microsoft.com/office/drawing/2014/main" id="{2ED7F4A5-1C70-4DE8-9B1D-62987A7F5EE7}"/>
              </a:ext>
            </a:extLst>
          </p:cNvPr>
          <p:cNvPicPr>
            <a:picLocks noChangeAspect="1"/>
          </p:cNvPicPr>
          <p:nvPr/>
        </p:nvPicPr>
        <p:blipFill>
          <a:blip r:embed="rId4"/>
          <a:stretch>
            <a:fillRect/>
          </a:stretch>
        </p:blipFill>
        <p:spPr>
          <a:xfrm>
            <a:off x="-48381" y="-117416"/>
            <a:ext cx="10002761" cy="823912"/>
          </a:xfrm>
          <a:prstGeom prst="rect">
            <a:avLst/>
          </a:prstGeom>
        </p:spPr>
      </p:pic>
    </p:spTree>
    <p:extLst>
      <p:ext uri="{BB962C8B-B14F-4D97-AF65-F5344CB8AC3E}">
        <p14:creationId xmlns:p14="http://schemas.microsoft.com/office/powerpoint/2010/main" val="1558281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1000" fill="hold"/>
                                        <p:tgtEl>
                                          <p:spTgt spid="23"/>
                                        </p:tgtEl>
                                        <p:attrNameLst>
                                          <p:attrName>ppt_w</p:attrName>
                                        </p:attrNameLst>
                                      </p:cBhvr>
                                      <p:tavLst>
                                        <p:tav tm="0">
                                          <p:val>
                                            <p:fltVal val="0"/>
                                          </p:val>
                                        </p:tav>
                                        <p:tav tm="100000">
                                          <p:val>
                                            <p:strVal val="#ppt_w"/>
                                          </p:val>
                                        </p:tav>
                                      </p:tavLst>
                                    </p:anim>
                                    <p:anim calcmode="lin" valueType="num">
                                      <p:cBhvr>
                                        <p:cTn id="8" dur="1000" fill="hold"/>
                                        <p:tgtEl>
                                          <p:spTgt spid="23"/>
                                        </p:tgtEl>
                                        <p:attrNameLst>
                                          <p:attrName>ppt_h</p:attrName>
                                        </p:attrNameLst>
                                      </p:cBhvr>
                                      <p:tavLst>
                                        <p:tav tm="0">
                                          <p:val>
                                            <p:fltVal val="0"/>
                                          </p:val>
                                        </p:tav>
                                        <p:tav tm="100000">
                                          <p:val>
                                            <p:strVal val="#ppt_h"/>
                                          </p:val>
                                        </p:tav>
                                      </p:tavLst>
                                    </p:anim>
                                    <p:anim calcmode="lin" valueType="num">
                                      <p:cBhvr>
                                        <p:cTn id="9" dur="1000" fill="hold"/>
                                        <p:tgtEl>
                                          <p:spTgt spid="23"/>
                                        </p:tgtEl>
                                        <p:attrNameLst>
                                          <p:attrName>style.rotation</p:attrName>
                                        </p:attrNameLst>
                                      </p:cBhvr>
                                      <p:tavLst>
                                        <p:tav tm="0">
                                          <p:val>
                                            <p:fltVal val="90"/>
                                          </p:val>
                                        </p:tav>
                                        <p:tav tm="100000">
                                          <p:val>
                                            <p:fltVal val="0"/>
                                          </p:val>
                                        </p:tav>
                                      </p:tavLst>
                                    </p:anim>
                                    <p:animEffect transition="in" filter="fade">
                                      <p:cBhvr>
                                        <p:cTn id="10" dur="1000"/>
                                        <p:tgtEl>
                                          <p:spTgt spid="2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1000" fill="hold"/>
                                        <p:tgtEl>
                                          <p:spTgt spid="22"/>
                                        </p:tgtEl>
                                        <p:attrNameLst>
                                          <p:attrName>ppt_w</p:attrName>
                                        </p:attrNameLst>
                                      </p:cBhvr>
                                      <p:tavLst>
                                        <p:tav tm="0">
                                          <p:val>
                                            <p:fltVal val="0"/>
                                          </p:val>
                                        </p:tav>
                                        <p:tav tm="100000">
                                          <p:val>
                                            <p:strVal val="#ppt_w"/>
                                          </p:val>
                                        </p:tav>
                                      </p:tavLst>
                                    </p:anim>
                                    <p:anim calcmode="lin" valueType="num">
                                      <p:cBhvr>
                                        <p:cTn id="14" dur="1000" fill="hold"/>
                                        <p:tgtEl>
                                          <p:spTgt spid="22"/>
                                        </p:tgtEl>
                                        <p:attrNameLst>
                                          <p:attrName>ppt_h</p:attrName>
                                        </p:attrNameLst>
                                      </p:cBhvr>
                                      <p:tavLst>
                                        <p:tav tm="0">
                                          <p:val>
                                            <p:fltVal val="0"/>
                                          </p:val>
                                        </p:tav>
                                        <p:tav tm="100000">
                                          <p:val>
                                            <p:strVal val="#ppt_h"/>
                                          </p:val>
                                        </p:tav>
                                      </p:tavLst>
                                    </p:anim>
                                    <p:anim calcmode="lin" valueType="num">
                                      <p:cBhvr>
                                        <p:cTn id="15" dur="1000" fill="hold"/>
                                        <p:tgtEl>
                                          <p:spTgt spid="22"/>
                                        </p:tgtEl>
                                        <p:attrNameLst>
                                          <p:attrName>style.rotation</p:attrName>
                                        </p:attrNameLst>
                                      </p:cBhvr>
                                      <p:tavLst>
                                        <p:tav tm="0">
                                          <p:val>
                                            <p:fltVal val="90"/>
                                          </p:val>
                                        </p:tav>
                                        <p:tav tm="100000">
                                          <p:val>
                                            <p:fltVal val="0"/>
                                          </p:val>
                                        </p:tav>
                                      </p:tavLst>
                                    </p:anim>
                                    <p:animEffect transition="in" filter="fade">
                                      <p:cBhvr>
                                        <p:cTn id="16"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525D00-EF4D-2F4D-93BD-9A1E9AF8287E}"/>
              </a:ext>
            </a:extLst>
          </p:cNvPr>
          <p:cNvSpPr/>
          <p:nvPr/>
        </p:nvSpPr>
        <p:spPr>
          <a:xfrm>
            <a:off x="2423121" y="472252"/>
            <a:ext cx="7494671" cy="5865394"/>
          </a:xfrm>
          <a:prstGeom prst="rect">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1463" dirty="0">
                <a:effectLst>
                  <a:glow rad="127000">
                    <a:schemeClr val="bg1"/>
                  </a:glow>
                </a:effectLst>
              </a:rPr>
              <a:t>         </a:t>
            </a:r>
          </a:p>
        </p:txBody>
      </p:sp>
      <p:pic>
        <p:nvPicPr>
          <p:cNvPr id="25" name="Picture 24">
            <a:extLst>
              <a:ext uri="{FF2B5EF4-FFF2-40B4-BE49-F238E27FC236}">
                <a16:creationId xmlns:a16="http://schemas.microsoft.com/office/drawing/2014/main" id="{5F7207D2-157C-9B48-B959-FA845AAD661A}"/>
              </a:ext>
            </a:extLst>
          </p:cNvPr>
          <p:cNvPicPr>
            <a:picLocks noChangeAspect="1"/>
          </p:cNvPicPr>
          <p:nvPr/>
        </p:nvPicPr>
        <p:blipFill>
          <a:blip r:embed="rId2"/>
          <a:stretch>
            <a:fillRect/>
          </a:stretch>
        </p:blipFill>
        <p:spPr>
          <a:xfrm>
            <a:off x="506588" y="1026426"/>
            <a:ext cx="1344271" cy="973091"/>
          </a:xfrm>
          <a:prstGeom prst="rect">
            <a:avLst/>
          </a:prstGeom>
          <a:effectLst/>
        </p:spPr>
      </p:pic>
      <p:sp>
        <p:nvSpPr>
          <p:cNvPr id="23" name="Rectangle: Rounded Corners 12">
            <a:extLst>
              <a:ext uri="{FF2B5EF4-FFF2-40B4-BE49-F238E27FC236}">
                <a16:creationId xmlns:a16="http://schemas.microsoft.com/office/drawing/2014/main" id="{8B9EB746-9EEC-6C4A-AE6D-3C4C8A2AA25D}"/>
              </a:ext>
            </a:extLst>
          </p:cNvPr>
          <p:cNvSpPr/>
          <p:nvPr/>
        </p:nvSpPr>
        <p:spPr>
          <a:xfrm>
            <a:off x="2020303" y="2780635"/>
            <a:ext cx="7885697" cy="129673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575"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1.  INTRODUCTION</a:t>
            </a:r>
          </a:p>
        </p:txBody>
      </p:sp>
      <p:pic>
        <p:nvPicPr>
          <p:cNvPr id="6" name="Picture 4" descr="Advanced Manufacturing Icon: Over 446 Royalty-Free Licensable Stock Vectors  &amp; Vector Art | Shutterstock">
            <a:extLst>
              <a:ext uri="{FF2B5EF4-FFF2-40B4-BE49-F238E27FC236}">
                <a16:creationId xmlns:a16="http://schemas.microsoft.com/office/drawing/2014/main" id="{A5FA884B-5C17-A44F-A11C-78548205A3DA}"/>
              </a:ext>
            </a:extLst>
          </p:cNvPr>
          <p:cNvPicPr>
            <a:picLocks noChangeAspect="1" noChangeArrowheads="1"/>
          </p:cNvPicPr>
          <p:nvPr/>
        </p:nvPicPr>
        <p:blipFill rotWithShape="1">
          <a:blip r:embed="rId3">
            <a:duotone>
              <a:schemeClr val="accent4">
                <a:shade val="45000"/>
                <a:satMod val="135000"/>
              </a:schemeClr>
              <a:prstClr val="white"/>
            </a:duotone>
            <a:extLst>
              <a:ext uri="{28A0092B-C50C-407E-A947-70E740481C1C}">
                <a14:useLocalDpi xmlns:a14="http://schemas.microsoft.com/office/drawing/2010/main" val="0"/>
              </a:ext>
            </a:extLst>
          </a:blip>
          <a:srcRect l="20850" t="20338" r="19393" b="25977"/>
          <a:stretch/>
        </p:blipFill>
        <p:spPr bwMode="auto">
          <a:xfrm>
            <a:off x="62741" y="3880180"/>
            <a:ext cx="2231963" cy="207673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B17195ED-2E22-6E4A-910A-FF65AF691F88}"/>
              </a:ext>
            </a:extLst>
          </p:cNvPr>
          <p:cNvSpPr>
            <a:spLocks noGrp="1"/>
          </p:cNvSpPr>
          <p:nvPr>
            <p:ph type="sldNum" sz="quarter" idx="12"/>
          </p:nvPr>
        </p:nvSpPr>
        <p:spPr/>
        <p:txBody>
          <a:bodyPr/>
          <a:lstStyle/>
          <a:p>
            <a:fld id="{86F7B76D-509F-D04A-9FED-AC26E94586F5}" type="slidenum">
              <a:rPr lang="en-VN" b="1" smtClean="0">
                <a:solidFill>
                  <a:schemeClr val="bg1"/>
                </a:solidFill>
                <a:latin typeface="Avenir Next" panose="020B0503020202020204" pitchFamily="34" charset="0"/>
              </a:rPr>
              <a:t>5</a:t>
            </a:fld>
            <a:endParaRPr lang="en-VN" b="1" dirty="0">
              <a:solidFill>
                <a:schemeClr val="bg1"/>
              </a:solidFill>
              <a:latin typeface="Avenir Next" panose="020B0503020202020204" pitchFamily="34" charset="0"/>
            </a:endParaRPr>
          </a:p>
        </p:txBody>
      </p:sp>
      <p:sp>
        <p:nvSpPr>
          <p:cNvPr id="8" name="Slide Number Placeholder 5">
            <a:extLst>
              <a:ext uri="{FF2B5EF4-FFF2-40B4-BE49-F238E27FC236}">
                <a16:creationId xmlns:a16="http://schemas.microsoft.com/office/drawing/2014/main" id="{BBADA227-972A-48A2-9433-77B9946FF343}"/>
              </a:ext>
            </a:extLst>
          </p:cNvPr>
          <p:cNvSpPr txBox="1">
            <a:spLocks/>
          </p:cNvSpPr>
          <p:nvPr/>
        </p:nvSpPr>
        <p:spPr>
          <a:xfrm>
            <a:off x="7455323" y="6436051"/>
            <a:ext cx="2228850" cy="296664"/>
          </a:xfrm>
          <a:prstGeom prst="rect">
            <a:avLst/>
          </a:prstGeom>
        </p:spPr>
        <p:txBody>
          <a:bodyPr vert="horz" lIns="91440" tIns="45720" rIns="91440" bIns="45720" rtlCol="0" anchor="ctr"/>
          <a:lstStyle>
            <a:defPPr>
              <a:defRPr lang="en-V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6F7B76D-509F-D04A-9FED-AC26E94586F5}" type="slidenum">
              <a:rPr lang="en-VN" b="1" smtClean="0">
                <a:solidFill>
                  <a:schemeClr val="accent4">
                    <a:lumMod val="75000"/>
                  </a:schemeClr>
                </a:solidFill>
                <a:latin typeface="Avenir Next" panose="020B0503020202020204" pitchFamily="34" charset="0"/>
              </a:rPr>
              <a:pPr/>
              <a:t>5</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237283578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360294D3-BA68-3A4F-B009-12DA6C3FB032}"/>
              </a:ext>
            </a:extLst>
          </p:cNvPr>
          <p:cNvPicPr>
            <a:picLocks noChangeAspect="1"/>
          </p:cNvPicPr>
          <p:nvPr/>
        </p:nvPicPr>
        <p:blipFill rotWithShape="1">
          <a:blip r:embed="rId2"/>
          <a:srcRect r="231"/>
          <a:stretch/>
        </p:blipFill>
        <p:spPr>
          <a:xfrm>
            <a:off x="20133" y="-176601"/>
            <a:ext cx="9855074" cy="6995604"/>
          </a:xfrm>
          <a:prstGeom prst="rect">
            <a:avLst/>
          </a:prstGeom>
        </p:spPr>
      </p:pic>
      <p:sp>
        <p:nvSpPr>
          <p:cNvPr id="4" name="Arrow: Pentagon 3">
            <a:extLst>
              <a:ext uri="{FF2B5EF4-FFF2-40B4-BE49-F238E27FC236}">
                <a16:creationId xmlns:a16="http://schemas.microsoft.com/office/drawing/2014/main" id="{AFB5CEB2-55A9-460D-9C0B-744A2FD251C8}"/>
              </a:ext>
            </a:extLst>
          </p:cNvPr>
          <p:cNvSpPr/>
          <p:nvPr/>
        </p:nvSpPr>
        <p:spPr>
          <a:xfrm>
            <a:off x="4619708" y="3407066"/>
            <a:ext cx="943499" cy="775920"/>
          </a:xfrm>
          <a:prstGeom prst="homePlate">
            <a:avLst>
              <a:gd name="adj" fmla="val 4800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dirty="0">
              <a:solidFill>
                <a:prstClr val="white"/>
              </a:solidFill>
              <a:latin typeface="Calibri" panose="020F0502020204030204"/>
            </a:endParaRPr>
          </a:p>
        </p:txBody>
      </p:sp>
      <p:sp>
        <p:nvSpPr>
          <p:cNvPr id="14" name="Arrow: Pentagon 13">
            <a:extLst>
              <a:ext uri="{FF2B5EF4-FFF2-40B4-BE49-F238E27FC236}">
                <a16:creationId xmlns:a16="http://schemas.microsoft.com/office/drawing/2014/main" id="{589F0F67-8003-46FA-A14B-649F6D72C146}"/>
              </a:ext>
            </a:extLst>
          </p:cNvPr>
          <p:cNvSpPr/>
          <p:nvPr/>
        </p:nvSpPr>
        <p:spPr>
          <a:xfrm>
            <a:off x="8334979" y="2125634"/>
            <a:ext cx="598488" cy="805357"/>
          </a:xfrm>
          <a:prstGeom prst="homePlate">
            <a:avLst>
              <a:gd name="adj" fmla="val 6810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grpSp>
        <p:nvGrpSpPr>
          <p:cNvPr id="15" name="Group 14">
            <a:extLst>
              <a:ext uri="{FF2B5EF4-FFF2-40B4-BE49-F238E27FC236}">
                <a16:creationId xmlns:a16="http://schemas.microsoft.com/office/drawing/2014/main" id="{64D77064-5B14-46C8-857B-30198AF29EA9}"/>
              </a:ext>
            </a:extLst>
          </p:cNvPr>
          <p:cNvGrpSpPr/>
          <p:nvPr/>
        </p:nvGrpSpPr>
        <p:grpSpPr>
          <a:xfrm>
            <a:off x="2448295" y="2000132"/>
            <a:ext cx="2342452" cy="784225"/>
            <a:chOff x="1416063" y="2426428"/>
            <a:chExt cx="2016907" cy="965200"/>
          </a:xfrm>
          <a:effectLst/>
        </p:grpSpPr>
        <p:sp>
          <p:nvSpPr>
            <p:cNvPr id="16" name="Arrow: Pentagon 15">
              <a:extLst>
                <a:ext uri="{FF2B5EF4-FFF2-40B4-BE49-F238E27FC236}">
                  <a16:creationId xmlns:a16="http://schemas.microsoft.com/office/drawing/2014/main" id="{D46F1C14-1308-47D3-AC32-4FC0B9FBFC26}"/>
                </a:ext>
              </a:extLst>
            </p:cNvPr>
            <p:cNvSpPr/>
            <p:nvPr/>
          </p:nvSpPr>
          <p:spPr>
            <a:xfrm>
              <a:off x="1848273" y="2631802"/>
              <a:ext cx="1584697" cy="583724"/>
            </a:xfrm>
            <a:prstGeom prst="homePlate">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r>
                <a:rPr lang="en-US" sz="1138" dirty="0">
                  <a:solidFill>
                    <a:prstClr val="white"/>
                  </a:solidFill>
                  <a:latin typeface="Montserrat ExtraBold" panose="00000900000000000000" pitchFamily="2" charset="0"/>
                </a:rPr>
                <a:t> </a:t>
              </a:r>
              <a:r>
                <a:rPr lang="en-US" sz="3250" dirty="0">
                  <a:solidFill>
                    <a:prstClr val="white"/>
                  </a:solidFill>
                  <a:latin typeface="Montserrat ExtraBold" panose="00000900000000000000" pitchFamily="2" charset="0"/>
                </a:rPr>
                <a:t>2023</a:t>
              </a:r>
            </a:p>
          </p:txBody>
        </p:sp>
        <p:sp>
          <p:nvSpPr>
            <p:cNvPr id="17" name="Arrow: Pentagon 16">
              <a:extLst>
                <a:ext uri="{FF2B5EF4-FFF2-40B4-BE49-F238E27FC236}">
                  <a16:creationId xmlns:a16="http://schemas.microsoft.com/office/drawing/2014/main" id="{A4169714-2784-41CC-BAA9-462418B03207}"/>
                </a:ext>
              </a:extLst>
            </p:cNvPr>
            <p:cNvSpPr/>
            <p:nvPr/>
          </p:nvSpPr>
          <p:spPr>
            <a:xfrm>
              <a:off x="1416063" y="2426428"/>
              <a:ext cx="736600" cy="965200"/>
            </a:xfrm>
            <a:prstGeom prst="homePlate">
              <a:avLst>
                <a:gd name="adj" fmla="val 6810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grpSp>
      <p:grpSp>
        <p:nvGrpSpPr>
          <p:cNvPr id="3" name="Group 2">
            <a:extLst>
              <a:ext uri="{FF2B5EF4-FFF2-40B4-BE49-F238E27FC236}">
                <a16:creationId xmlns:a16="http://schemas.microsoft.com/office/drawing/2014/main" id="{544FD40D-57A4-41DD-B88B-FE03403E6A03}"/>
              </a:ext>
            </a:extLst>
          </p:cNvPr>
          <p:cNvGrpSpPr/>
          <p:nvPr/>
        </p:nvGrpSpPr>
        <p:grpSpPr>
          <a:xfrm>
            <a:off x="50927" y="2124172"/>
            <a:ext cx="2380423" cy="642346"/>
            <a:chOff x="-136937" y="2556094"/>
            <a:chExt cx="2627534" cy="965200"/>
          </a:xfrm>
        </p:grpSpPr>
        <p:sp>
          <p:nvSpPr>
            <p:cNvPr id="2" name="Arrow: Pentagon 1">
              <a:extLst>
                <a:ext uri="{FF2B5EF4-FFF2-40B4-BE49-F238E27FC236}">
                  <a16:creationId xmlns:a16="http://schemas.microsoft.com/office/drawing/2014/main" id="{FFD43E61-A892-49CD-BEA5-3D3F52BE19C7}"/>
                </a:ext>
              </a:extLst>
            </p:cNvPr>
            <p:cNvSpPr/>
            <p:nvPr/>
          </p:nvSpPr>
          <p:spPr>
            <a:xfrm>
              <a:off x="134376" y="2629016"/>
              <a:ext cx="2356221" cy="688534"/>
            </a:xfrm>
            <a:prstGeom prst="homePlate">
              <a:avLst/>
            </a:prstGeom>
            <a:solidFill>
              <a:schemeClr val="accent4">
                <a:lumMod val="75000"/>
              </a:schemeClr>
            </a:solidFill>
            <a:ln>
              <a:noFill/>
            </a:ln>
            <a:effectLst>
              <a:outerShdw blurRad="190500" dist="228600" dir="2700000" algn="ctr">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r>
                <a:rPr lang="en-US" sz="1138" b="1" dirty="0">
                  <a:solidFill>
                    <a:prstClr val="white"/>
                  </a:solidFill>
                  <a:latin typeface="Montserrat ExtraBold" panose="00000900000000000000" pitchFamily="2" charset="0"/>
                </a:rPr>
                <a:t>          </a:t>
              </a:r>
              <a:r>
                <a:rPr lang="en-US" sz="3250" b="1" dirty="0">
                  <a:solidFill>
                    <a:prstClr val="white"/>
                  </a:solidFill>
                  <a:latin typeface="Montserrat ExtraBold" panose="00000900000000000000" pitchFamily="2" charset="0"/>
                </a:rPr>
                <a:t>2017</a:t>
              </a:r>
            </a:p>
          </p:txBody>
        </p:sp>
        <p:sp>
          <p:nvSpPr>
            <p:cNvPr id="7" name="Arrow: Pentagon 6">
              <a:extLst>
                <a:ext uri="{FF2B5EF4-FFF2-40B4-BE49-F238E27FC236}">
                  <a16:creationId xmlns:a16="http://schemas.microsoft.com/office/drawing/2014/main" id="{2A10D5AC-1120-4BD0-B76B-FAB4571F2E40}"/>
                </a:ext>
              </a:extLst>
            </p:cNvPr>
            <p:cNvSpPr/>
            <p:nvPr/>
          </p:nvSpPr>
          <p:spPr>
            <a:xfrm>
              <a:off x="-136937" y="2556094"/>
              <a:ext cx="736600" cy="965200"/>
            </a:xfrm>
            <a:prstGeom prst="homePlate">
              <a:avLst>
                <a:gd name="adj" fmla="val 6810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grpSp>
      <p:sp>
        <p:nvSpPr>
          <p:cNvPr id="27" name="Content Placeholder 4">
            <a:extLst>
              <a:ext uri="{FF2B5EF4-FFF2-40B4-BE49-F238E27FC236}">
                <a16:creationId xmlns:a16="http://schemas.microsoft.com/office/drawing/2014/main" id="{6A2E5186-143F-4B3C-8CCD-B0B8C9466974}"/>
              </a:ext>
            </a:extLst>
          </p:cNvPr>
          <p:cNvSpPr txBox="1">
            <a:spLocks/>
          </p:cNvSpPr>
          <p:nvPr/>
        </p:nvSpPr>
        <p:spPr>
          <a:xfrm>
            <a:off x="-155297" y="2992305"/>
            <a:ext cx="1913607" cy="1169855"/>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894" dirty="0">
                <a:solidFill>
                  <a:schemeClr val="accent2"/>
                </a:solidFill>
                <a:latin typeface="Montserrat Medium" panose="00000600000000000000" pitchFamily="2" charset="0"/>
              </a:rPr>
              <a:t>Establishment of the </a:t>
            </a:r>
            <a:r>
              <a:rPr lang="en-VN" sz="894" dirty="0">
                <a:solidFill>
                  <a:schemeClr val="accent2"/>
                </a:solidFill>
                <a:latin typeface="Montserrat Medium" panose="00000600000000000000" pitchFamily="2" charset="0"/>
              </a:rPr>
              <a:t>DAI QUANG </a:t>
            </a:r>
            <a:r>
              <a:rPr lang="vi-VN" sz="894" dirty="0">
                <a:solidFill>
                  <a:schemeClr val="accent2"/>
                </a:solidFill>
                <a:latin typeface="Montserrat Medium" panose="00000600000000000000" pitchFamily="2" charset="0"/>
              </a:rPr>
              <a:t>Technical Company</a:t>
            </a:r>
            <a:r>
              <a:rPr lang="en-US" sz="894" dirty="0">
                <a:solidFill>
                  <a:schemeClr val="accent2"/>
                </a:solidFill>
                <a:latin typeface="Montserrat Medium" panose="00000600000000000000" pitchFamily="2" charset="0"/>
              </a:rPr>
              <a:t> Limited</a:t>
            </a:r>
          </a:p>
          <a:p>
            <a:pPr marL="0" indent="0" algn="r">
              <a:lnSpc>
                <a:spcPct val="100000"/>
              </a:lnSpc>
              <a:spcBef>
                <a:spcPts val="325"/>
              </a:spcBef>
              <a:buNone/>
            </a:pPr>
            <a:r>
              <a:rPr lang="en-US" sz="894" dirty="0">
                <a:solidFill>
                  <a:schemeClr val="accent2"/>
                </a:solidFill>
                <a:latin typeface="Montserrat Medium" panose="00000600000000000000" pitchFamily="2" charset="0"/>
              </a:rPr>
              <a:t>(Dai Quang Co., Ltd). </a:t>
            </a:r>
            <a:endParaRPr lang="en-US" sz="244" dirty="0">
              <a:solidFill>
                <a:schemeClr val="accent2"/>
              </a:solidFill>
              <a:latin typeface="Montserrat Medium" panose="00000600000000000000" pitchFamily="2" charset="0"/>
            </a:endParaRPr>
          </a:p>
          <a:p>
            <a:pPr marL="0" indent="0" algn="r">
              <a:lnSpc>
                <a:spcPct val="100000"/>
              </a:lnSpc>
              <a:spcBef>
                <a:spcPts val="325"/>
              </a:spcBef>
              <a:buNone/>
            </a:pPr>
            <a:r>
              <a:rPr lang="en-US" sz="894" i="1" dirty="0">
                <a:solidFill>
                  <a:schemeClr val="bg1">
                    <a:lumMod val="50000"/>
                  </a:schemeClr>
                </a:solidFill>
                <a:latin typeface="Montserrat Medium" panose="00000600000000000000" pitchFamily="2" charset="0"/>
              </a:rPr>
              <a:t>This is a sister company of Duc Hop Company </a:t>
            </a:r>
          </a:p>
          <a:p>
            <a:pPr marL="0" indent="0" algn="r">
              <a:lnSpc>
                <a:spcPct val="100000"/>
              </a:lnSpc>
              <a:spcBef>
                <a:spcPts val="325"/>
              </a:spcBef>
              <a:buNone/>
            </a:pPr>
            <a:r>
              <a:rPr lang="en-US" sz="894" i="1" dirty="0">
                <a:solidFill>
                  <a:schemeClr val="bg1">
                    <a:lumMod val="50000"/>
                  </a:schemeClr>
                </a:solidFill>
                <a:latin typeface="Montserrat Medium" panose="00000600000000000000" pitchFamily="2" charset="0"/>
              </a:rPr>
              <a:t>(Duc Hop Group).        </a:t>
            </a:r>
          </a:p>
        </p:txBody>
      </p:sp>
      <p:cxnSp>
        <p:nvCxnSpPr>
          <p:cNvPr id="32" name="Straight Connector 31">
            <a:extLst>
              <a:ext uri="{FF2B5EF4-FFF2-40B4-BE49-F238E27FC236}">
                <a16:creationId xmlns:a16="http://schemas.microsoft.com/office/drawing/2014/main" id="{69E337A5-91A3-4B75-9D4B-54C5FA7578D4}"/>
              </a:ext>
            </a:extLst>
          </p:cNvPr>
          <p:cNvCxnSpPr>
            <a:cxnSpLocks/>
          </p:cNvCxnSpPr>
          <p:nvPr/>
        </p:nvCxnSpPr>
        <p:spPr>
          <a:xfrm>
            <a:off x="1936579" y="2721561"/>
            <a:ext cx="0" cy="3226184"/>
          </a:xfrm>
          <a:prstGeom prst="line">
            <a:avLst/>
          </a:prstGeom>
        </p:spPr>
        <p:style>
          <a:lnRef idx="1">
            <a:schemeClr val="accent3"/>
          </a:lnRef>
          <a:fillRef idx="0">
            <a:schemeClr val="accent3"/>
          </a:fillRef>
          <a:effectRef idx="0">
            <a:schemeClr val="accent3"/>
          </a:effectRef>
          <a:fontRef idx="minor">
            <a:schemeClr val="tx1"/>
          </a:fontRef>
        </p:style>
      </p:cxnSp>
      <p:grpSp>
        <p:nvGrpSpPr>
          <p:cNvPr id="36" name="Group 35">
            <a:extLst>
              <a:ext uri="{FF2B5EF4-FFF2-40B4-BE49-F238E27FC236}">
                <a16:creationId xmlns:a16="http://schemas.microsoft.com/office/drawing/2014/main" id="{163BFEDD-AAD2-422B-842E-4D6A16BD583A}"/>
              </a:ext>
            </a:extLst>
          </p:cNvPr>
          <p:cNvGrpSpPr/>
          <p:nvPr/>
        </p:nvGrpSpPr>
        <p:grpSpPr>
          <a:xfrm>
            <a:off x="4947670" y="2006720"/>
            <a:ext cx="2662685" cy="441322"/>
            <a:chOff x="3043696" y="3156355"/>
            <a:chExt cx="3956550" cy="449187"/>
          </a:xfrm>
        </p:grpSpPr>
        <p:sp>
          <p:nvSpPr>
            <p:cNvPr id="37" name="Content Placeholder 4">
              <a:extLst>
                <a:ext uri="{FF2B5EF4-FFF2-40B4-BE49-F238E27FC236}">
                  <a16:creationId xmlns:a16="http://schemas.microsoft.com/office/drawing/2014/main" id="{7CA6199D-4ADE-4E6B-AB8A-37553F3B43B5}"/>
                </a:ext>
              </a:extLst>
            </p:cNvPr>
            <p:cNvSpPr txBox="1">
              <a:spLocks/>
            </p:cNvSpPr>
            <p:nvPr/>
          </p:nvSpPr>
          <p:spPr>
            <a:xfrm>
              <a:off x="3308286" y="3202149"/>
              <a:ext cx="3305170" cy="363889"/>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85738" indent="-185738" algn="just" defTabSz="742950">
                <a:lnSpc>
                  <a:spcPct val="150000"/>
                </a:lnSpc>
                <a:spcBef>
                  <a:spcPts val="488"/>
                </a:spcBef>
                <a:buFont typeface="Wingdings" panose="05000000000000000000" pitchFamily="2" charset="2"/>
                <a:buChar char="§"/>
                <a:defRPr/>
              </a:pPr>
              <a:endParaRPr lang="en-US" sz="1300" dirty="0">
                <a:solidFill>
                  <a:srgbClr val="4472C4"/>
                </a:solidFill>
                <a:latin typeface="Montserrat Medium" panose="00000600000000000000" pitchFamily="2" charset="0"/>
              </a:endParaRPr>
            </a:p>
          </p:txBody>
        </p:sp>
        <p:sp>
          <p:nvSpPr>
            <p:cNvPr id="38" name="Content Placeholder 4">
              <a:extLst>
                <a:ext uri="{FF2B5EF4-FFF2-40B4-BE49-F238E27FC236}">
                  <a16:creationId xmlns:a16="http://schemas.microsoft.com/office/drawing/2014/main" id="{CD497FC3-EA31-4F49-973B-DF6C9CE5621C}"/>
                </a:ext>
              </a:extLst>
            </p:cNvPr>
            <p:cNvSpPr txBox="1">
              <a:spLocks/>
            </p:cNvSpPr>
            <p:nvPr/>
          </p:nvSpPr>
          <p:spPr>
            <a:xfrm>
              <a:off x="3043696" y="3156355"/>
              <a:ext cx="3956550" cy="449187"/>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742950">
                <a:lnSpc>
                  <a:spcPct val="100000"/>
                </a:lnSpc>
                <a:spcBef>
                  <a:spcPts val="488"/>
                </a:spcBef>
                <a:spcAft>
                  <a:spcPts val="975"/>
                </a:spcAft>
                <a:buNone/>
                <a:defRPr/>
              </a:pPr>
              <a:endParaRPr lang="en-US" sz="2275" b="1" dirty="0">
                <a:solidFill>
                  <a:srgbClr val="4472C4"/>
                </a:solidFill>
                <a:effectLst>
                  <a:outerShdw blurRad="50800" dist="38100" dir="2700000" algn="tl" rotWithShape="0">
                    <a:prstClr val="black">
                      <a:alpha val="40000"/>
                    </a:prstClr>
                  </a:outerShdw>
                </a:effectLst>
                <a:latin typeface="Montserrat ExtraBold" panose="00000900000000000000" pitchFamily="2" charset="0"/>
              </a:endParaRPr>
            </a:p>
          </p:txBody>
        </p:sp>
      </p:grpSp>
      <p:cxnSp>
        <p:nvCxnSpPr>
          <p:cNvPr id="39" name="Straight Connector 38">
            <a:extLst>
              <a:ext uri="{FF2B5EF4-FFF2-40B4-BE49-F238E27FC236}">
                <a16:creationId xmlns:a16="http://schemas.microsoft.com/office/drawing/2014/main" id="{24B909F8-7B58-4620-818C-1BF44A27714E}"/>
              </a:ext>
            </a:extLst>
          </p:cNvPr>
          <p:cNvCxnSpPr>
            <a:cxnSpLocks/>
          </p:cNvCxnSpPr>
          <p:nvPr/>
        </p:nvCxnSpPr>
        <p:spPr>
          <a:xfrm>
            <a:off x="4315017" y="2749809"/>
            <a:ext cx="0" cy="1833017"/>
          </a:xfrm>
          <a:prstGeom prst="line">
            <a:avLst/>
          </a:prstGeom>
        </p:spPr>
        <p:style>
          <a:lnRef idx="1">
            <a:schemeClr val="accent3"/>
          </a:lnRef>
          <a:fillRef idx="0">
            <a:schemeClr val="accent3"/>
          </a:fillRef>
          <a:effectRef idx="0">
            <a:schemeClr val="accent3"/>
          </a:effectRef>
          <a:fontRef idx="minor">
            <a:schemeClr val="tx1"/>
          </a:fontRef>
        </p:style>
      </p:cxnSp>
      <p:sp>
        <p:nvSpPr>
          <p:cNvPr id="40" name="TextBox 39">
            <a:extLst>
              <a:ext uri="{FF2B5EF4-FFF2-40B4-BE49-F238E27FC236}">
                <a16:creationId xmlns:a16="http://schemas.microsoft.com/office/drawing/2014/main" id="{5C609662-B5CA-444B-AFE4-EF96FA42B3EE}"/>
              </a:ext>
            </a:extLst>
          </p:cNvPr>
          <p:cNvSpPr txBox="1"/>
          <p:nvPr/>
        </p:nvSpPr>
        <p:spPr>
          <a:xfrm>
            <a:off x="367401" y="1481260"/>
            <a:ext cx="3459267" cy="541349"/>
          </a:xfrm>
          <a:prstGeom prst="rect">
            <a:avLst/>
          </a:prstGeom>
          <a:noFill/>
        </p:spPr>
        <p:txBody>
          <a:bodyPr wrap="square" lIns="90343" tIns="45172" rIns="90343" bIns="45172" rtlCol="0">
            <a:spAutoFit/>
          </a:bodyPr>
          <a:lstStyle>
            <a:defPPr>
              <a:defRPr lang="en-VN"/>
            </a:defPPr>
            <a:lvl1pPr algn="ctr">
              <a:defRPr sz="2800" b="1">
                <a:solidFill>
                  <a:srgbClr val="C00000"/>
                </a:solidFill>
                <a:effectLst>
                  <a:outerShdw blurRad="50800" dist="38100" algn="l" rotWithShape="0">
                    <a:prstClr val="black">
                      <a:alpha val="40000"/>
                    </a:prstClr>
                  </a:outerShdw>
                </a:effectLst>
                <a:latin typeface="Montserrat extrabold" panose="00000900000000000000" pitchFamily="2" charset="0"/>
                <a:cs typeface="Arial" panose="020B0604020202020204" pitchFamily="34" charset="0"/>
              </a:defRPr>
            </a:lvl1pPr>
          </a:lstStyle>
          <a:p>
            <a:pPr defTabSz="742950">
              <a:defRPr/>
            </a:pPr>
            <a:r>
              <a:rPr lang="en-US" sz="2925" b="0" dirty="0">
                <a:ln w="0"/>
                <a:solidFill>
                  <a:schemeClr val="accent4">
                    <a:lumMod val="75000"/>
                  </a:schemeClr>
                </a:solidFill>
                <a:effectLst>
                  <a:outerShdw blurRad="38100" dist="25400" dir="5400000" algn="ctr" rotWithShape="0">
                    <a:srgbClr val="6E747A">
                      <a:alpha val="43000"/>
                    </a:srgbClr>
                  </a:outerShdw>
                </a:effectLst>
              </a:rPr>
              <a:t>Timeline</a:t>
            </a:r>
          </a:p>
        </p:txBody>
      </p:sp>
      <p:sp>
        <p:nvSpPr>
          <p:cNvPr id="45" name="Rounded Rectangle 44">
            <a:extLst>
              <a:ext uri="{FF2B5EF4-FFF2-40B4-BE49-F238E27FC236}">
                <a16:creationId xmlns:a16="http://schemas.microsoft.com/office/drawing/2014/main" id="{E44A9874-996D-9D40-82EF-CE181C53E03F}"/>
              </a:ext>
            </a:extLst>
          </p:cNvPr>
          <p:cNvSpPr/>
          <p:nvPr/>
        </p:nvSpPr>
        <p:spPr>
          <a:xfrm>
            <a:off x="7450879" y="1497332"/>
            <a:ext cx="215024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1.  INTRODUCTION</a:t>
            </a:r>
          </a:p>
        </p:txBody>
      </p:sp>
      <p:sp>
        <p:nvSpPr>
          <p:cNvPr id="59" name="Oval 58">
            <a:extLst>
              <a:ext uri="{FF2B5EF4-FFF2-40B4-BE49-F238E27FC236}">
                <a16:creationId xmlns:a16="http://schemas.microsoft.com/office/drawing/2014/main" id="{56BBDC2D-686A-4E4A-ADC0-9D9D1B5637E8}"/>
              </a:ext>
            </a:extLst>
          </p:cNvPr>
          <p:cNvSpPr/>
          <p:nvPr/>
        </p:nvSpPr>
        <p:spPr>
          <a:xfrm>
            <a:off x="1909145" y="4207283"/>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60" name="Content Placeholder 4">
            <a:extLst>
              <a:ext uri="{FF2B5EF4-FFF2-40B4-BE49-F238E27FC236}">
                <a16:creationId xmlns:a16="http://schemas.microsoft.com/office/drawing/2014/main" id="{418D4471-338C-7C46-97B6-11E684452850}"/>
              </a:ext>
            </a:extLst>
          </p:cNvPr>
          <p:cNvSpPr txBox="1">
            <a:spLocks/>
          </p:cNvSpPr>
          <p:nvPr/>
        </p:nvSpPr>
        <p:spPr>
          <a:xfrm>
            <a:off x="344526" y="5306112"/>
            <a:ext cx="1447587" cy="641633"/>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894" dirty="0">
                <a:solidFill>
                  <a:schemeClr val="accent2"/>
                </a:solidFill>
                <a:latin typeface="Montserrat Medium" panose="00000600000000000000" pitchFamily="2" charset="0"/>
              </a:rPr>
              <a:t>Establishment </a:t>
            </a:r>
            <a:r>
              <a:rPr lang="en-VN" sz="894" dirty="0">
                <a:solidFill>
                  <a:schemeClr val="accent2"/>
                </a:solidFill>
                <a:latin typeface="Montserrat Medium" panose="00000600000000000000" pitchFamily="2" charset="0"/>
              </a:rPr>
              <a:t>THANH LIEM Factory (Factory 1)</a:t>
            </a:r>
            <a:r>
              <a:rPr lang="en-US" sz="894" dirty="0">
                <a:solidFill>
                  <a:schemeClr val="accent2"/>
                </a:solidFill>
                <a:latin typeface="Montserrat Medium" panose="00000600000000000000" pitchFamily="2" charset="0"/>
              </a:rPr>
              <a:t> at </a:t>
            </a:r>
            <a:r>
              <a:rPr lang="en-US" sz="894" dirty="0" err="1">
                <a:solidFill>
                  <a:schemeClr val="accent2"/>
                </a:solidFill>
                <a:latin typeface="Montserrat Medium" panose="00000600000000000000" pitchFamily="2" charset="0"/>
              </a:rPr>
              <a:t>Ninh</a:t>
            </a:r>
            <a:r>
              <a:rPr lang="en-US" sz="894" dirty="0">
                <a:solidFill>
                  <a:schemeClr val="accent2"/>
                </a:solidFill>
                <a:latin typeface="Montserrat Medium" panose="00000600000000000000" pitchFamily="2" charset="0"/>
              </a:rPr>
              <a:t> </a:t>
            </a:r>
            <a:r>
              <a:rPr lang="en-US" sz="894" dirty="0" err="1">
                <a:solidFill>
                  <a:schemeClr val="accent2"/>
                </a:solidFill>
                <a:latin typeface="Montserrat Medium" panose="00000600000000000000" pitchFamily="2" charset="0"/>
              </a:rPr>
              <a:t>Binh</a:t>
            </a:r>
            <a:r>
              <a:rPr lang="en-US" sz="894" dirty="0">
                <a:solidFill>
                  <a:schemeClr val="accent2"/>
                </a:solidFill>
                <a:latin typeface="Montserrat Medium" panose="00000600000000000000" pitchFamily="2" charset="0"/>
              </a:rPr>
              <a:t> Province</a:t>
            </a:r>
          </a:p>
        </p:txBody>
      </p:sp>
      <p:sp>
        <p:nvSpPr>
          <p:cNvPr id="61" name="Content Placeholder 4">
            <a:extLst>
              <a:ext uri="{FF2B5EF4-FFF2-40B4-BE49-F238E27FC236}">
                <a16:creationId xmlns:a16="http://schemas.microsoft.com/office/drawing/2014/main" id="{960BA7CA-6F41-5F4A-B966-84D1D2D58E82}"/>
              </a:ext>
            </a:extLst>
          </p:cNvPr>
          <p:cNvSpPr txBox="1">
            <a:spLocks/>
          </p:cNvSpPr>
          <p:nvPr/>
        </p:nvSpPr>
        <p:spPr>
          <a:xfrm>
            <a:off x="-17755" y="5077284"/>
            <a:ext cx="1791701"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1150" b="1" dirty="0">
                <a:solidFill>
                  <a:srgbClr val="896700"/>
                </a:solidFill>
                <a:latin typeface="Montserrat Medium" panose="00000600000000000000" pitchFamily="2" charset="0"/>
              </a:rPr>
              <a:t>28th November, 2017</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62" name="Content Placeholder 4">
            <a:extLst>
              <a:ext uri="{FF2B5EF4-FFF2-40B4-BE49-F238E27FC236}">
                <a16:creationId xmlns:a16="http://schemas.microsoft.com/office/drawing/2014/main" id="{BB249E31-231F-214F-B1B0-1C2A14CEA19F}"/>
              </a:ext>
            </a:extLst>
          </p:cNvPr>
          <p:cNvSpPr txBox="1">
            <a:spLocks/>
          </p:cNvSpPr>
          <p:nvPr/>
        </p:nvSpPr>
        <p:spPr>
          <a:xfrm>
            <a:off x="142425" y="2741068"/>
            <a:ext cx="2134626"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325"/>
              </a:spcBef>
              <a:buNone/>
            </a:pPr>
            <a:r>
              <a:rPr lang="vi-VN" sz="1150" b="1" dirty="0">
                <a:solidFill>
                  <a:srgbClr val="896700"/>
                </a:solidFill>
                <a:latin typeface="Montserrat Medium" panose="00000600000000000000" pitchFamily="2" charset="0"/>
              </a:rPr>
              <a:t>04th Octorber, 2017</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63" name="Oval 62">
            <a:extLst>
              <a:ext uri="{FF2B5EF4-FFF2-40B4-BE49-F238E27FC236}">
                <a16:creationId xmlns:a16="http://schemas.microsoft.com/office/drawing/2014/main" id="{4E4FB5CC-314B-F341-BC52-1516B49AFAEB}"/>
              </a:ext>
            </a:extLst>
          </p:cNvPr>
          <p:cNvSpPr/>
          <p:nvPr/>
        </p:nvSpPr>
        <p:spPr>
          <a:xfrm>
            <a:off x="1889935" y="5154618"/>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64" name="Oval 63">
            <a:extLst>
              <a:ext uri="{FF2B5EF4-FFF2-40B4-BE49-F238E27FC236}">
                <a16:creationId xmlns:a16="http://schemas.microsoft.com/office/drawing/2014/main" id="{02D3D6D1-5B5E-9640-AC4A-D89E8D121C34}"/>
              </a:ext>
            </a:extLst>
          </p:cNvPr>
          <p:cNvSpPr/>
          <p:nvPr/>
        </p:nvSpPr>
        <p:spPr>
          <a:xfrm>
            <a:off x="1899259" y="2866143"/>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65" name="Content Placeholder 4">
            <a:extLst>
              <a:ext uri="{FF2B5EF4-FFF2-40B4-BE49-F238E27FC236}">
                <a16:creationId xmlns:a16="http://schemas.microsoft.com/office/drawing/2014/main" id="{D481883B-DE48-5E4B-8F0F-C5833277DC70}"/>
              </a:ext>
            </a:extLst>
          </p:cNvPr>
          <p:cNvSpPr txBox="1">
            <a:spLocks/>
          </p:cNvSpPr>
          <p:nvPr/>
        </p:nvSpPr>
        <p:spPr>
          <a:xfrm>
            <a:off x="2158725" y="3017024"/>
            <a:ext cx="2055918" cy="504032"/>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894" dirty="0">
                <a:solidFill>
                  <a:schemeClr val="accent2"/>
                </a:solidFill>
                <a:latin typeface="Montserrat Medium" panose="00000600000000000000" pitchFamily="2" charset="0"/>
              </a:rPr>
              <a:t>Establishment </a:t>
            </a:r>
            <a:r>
              <a:rPr lang="en-VN" sz="894" dirty="0">
                <a:solidFill>
                  <a:schemeClr val="accent2"/>
                </a:solidFill>
                <a:latin typeface="Montserrat Medium" panose="00000600000000000000" pitchFamily="2" charset="0"/>
              </a:rPr>
              <a:t>KIM BINH Factory (Factory 2)</a:t>
            </a:r>
            <a:r>
              <a:rPr lang="en-US" sz="894" dirty="0">
                <a:solidFill>
                  <a:schemeClr val="accent2"/>
                </a:solidFill>
                <a:latin typeface="Montserrat Medium" panose="00000600000000000000" pitchFamily="2" charset="0"/>
              </a:rPr>
              <a:t> at </a:t>
            </a:r>
            <a:r>
              <a:rPr lang="en-US" sz="894" dirty="0" err="1">
                <a:solidFill>
                  <a:schemeClr val="accent2"/>
                </a:solidFill>
                <a:latin typeface="Montserrat Medium" panose="00000600000000000000" pitchFamily="2" charset="0"/>
              </a:rPr>
              <a:t>Ninh</a:t>
            </a:r>
            <a:r>
              <a:rPr lang="en-US" sz="894" dirty="0">
                <a:solidFill>
                  <a:schemeClr val="accent2"/>
                </a:solidFill>
                <a:latin typeface="Montserrat Medium" panose="00000600000000000000" pitchFamily="2" charset="0"/>
              </a:rPr>
              <a:t> </a:t>
            </a:r>
            <a:r>
              <a:rPr lang="en-US" sz="894" dirty="0" err="1">
                <a:solidFill>
                  <a:schemeClr val="accent2"/>
                </a:solidFill>
                <a:latin typeface="Montserrat Medium" panose="00000600000000000000" pitchFamily="2" charset="0"/>
              </a:rPr>
              <a:t>Binh</a:t>
            </a:r>
            <a:r>
              <a:rPr lang="en-US" sz="894" dirty="0">
                <a:solidFill>
                  <a:schemeClr val="accent2"/>
                </a:solidFill>
                <a:latin typeface="Montserrat Medium" panose="00000600000000000000" pitchFamily="2" charset="0"/>
              </a:rPr>
              <a:t> Province</a:t>
            </a:r>
          </a:p>
        </p:txBody>
      </p:sp>
      <p:sp>
        <p:nvSpPr>
          <p:cNvPr id="66" name="Content Placeholder 4">
            <a:extLst>
              <a:ext uri="{FF2B5EF4-FFF2-40B4-BE49-F238E27FC236}">
                <a16:creationId xmlns:a16="http://schemas.microsoft.com/office/drawing/2014/main" id="{6BF0B16D-8E79-3340-B82A-555B3326FC72}"/>
              </a:ext>
            </a:extLst>
          </p:cNvPr>
          <p:cNvSpPr txBox="1">
            <a:spLocks/>
          </p:cNvSpPr>
          <p:nvPr/>
        </p:nvSpPr>
        <p:spPr>
          <a:xfrm>
            <a:off x="2277051" y="2752720"/>
            <a:ext cx="1852652"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1150" b="1" dirty="0">
                <a:solidFill>
                  <a:srgbClr val="896700"/>
                </a:solidFill>
                <a:latin typeface="Montserrat Medium" panose="00000600000000000000" pitchFamily="2" charset="0"/>
              </a:rPr>
              <a:t>21st September, 2023</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6" name="Slide Number Placeholder 5">
            <a:extLst>
              <a:ext uri="{FF2B5EF4-FFF2-40B4-BE49-F238E27FC236}">
                <a16:creationId xmlns:a16="http://schemas.microsoft.com/office/drawing/2014/main" id="{E09F1ECA-11A6-6D4C-8E38-FBCB5EAE0738}"/>
              </a:ext>
            </a:extLst>
          </p:cNvPr>
          <p:cNvSpPr>
            <a:spLocks noGrp="1"/>
          </p:cNvSpPr>
          <p:nvPr>
            <p:ph type="sldNum" sz="quarter" idx="12"/>
          </p:nvPr>
        </p:nvSpPr>
        <p:spPr>
          <a:xfrm>
            <a:off x="7385914" y="6522339"/>
            <a:ext cx="2228850" cy="296664"/>
          </a:xfrm>
        </p:spPr>
        <p:txBody>
          <a:bodyPr/>
          <a:lstStyle/>
          <a:p>
            <a:fld id="{86F7B76D-509F-D04A-9FED-AC26E94586F5}" type="slidenum">
              <a:rPr lang="en-VN" b="1" smtClean="0">
                <a:solidFill>
                  <a:schemeClr val="accent4">
                    <a:lumMod val="75000"/>
                  </a:schemeClr>
                </a:solidFill>
                <a:latin typeface="Avenir Next" panose="020B0503020202020204" pitchFamily="34" charset="0"/>
              </a:rPr>
              <a:t>6</a:t>
            </a:fld>
            <a:endParaRPr lang="en-VN" b="1" dirty="0">
              <a:solidFill>
                <a:schemeClr val="accent4">
                  <a:lumMod val="75000"/>
                </a:schemeClr>
              </a:solidFill>
              <a:latin typeface="Avenir Next" panose="020B0503020202020204" pitchFamily="34" charset="0"/>
            </a:endParaRPr>
          </a:p>
        </p:txBody>
      </p:sp>
      <p:sp>
        <p:nvSpPr>
          <p:cNvPr id="41" name="TextBox 40">
            <a:extLst>
              <a:ext uri="{FF2B5EF4-FFF2-40B4-BE49-F238E27FC236}">
                <a16:creationId xmlns:a16="http://schemas.microsoft.com/office/drawing/2014/main" id="{67B69A7A-628B-154E-8FA4-BDECC5A7D659}"/>
              </a:ext>
            </a:extLst>
          </p:cNvPr>
          <p:cNvSpPr txBox="1"/>
          <p:nvPr/>
        </p:nvSpPr>
        <p:spPr>
          <a:xfrm>
            <a:off x="4960178" y="2789379"/>
            <a:ext cx="1431177" cy="955454"/>
          </a:xfrm>
          <a:prstGeom prst="rect">
            <a:avLst/>
          </a:prstGeom>
          <a:noFill/>
        </p:spPr>
        <p:txBody>
          <a:bodyPr wrap="square">
            <a:spAutoFit/>
          </a:bodyPr>
          <a:lstStyle/>
          <a:p>
            <a:pPr marL="11608" lvl="1" algn="r"/>
            <a:r>
              <a:rPr lang="en-VN" sz="1138" b="1" dirty="0">
                <a:solidFill>
                  <a:srgbClr val="896700"/>
                </a:solidFill>
                <a:latin typeface="Montserrat Medium" panose="00000600000000000000" pitchFamily="2" charset="0"/>
              </a:rPr>
              <a:t>Subsidiaries</a:t>
            </a:r>
          </a:p>
          <a:p>
            <a:pPr marL="11608" lvl="1" algn="r"/>
            <a:endParaRPr lang="en-US" sz="894" dirty="0">
              <a:solidFill>
                <a:schemeClr val="accent2"/>
              </a:solidFill>
              <a:latin typeface="Montserrat Medium" panose="00000600000000000000" pitchFamily="2" charset="0"/>
            </a:endParaRPr>
          </a:p>
          <a:p>
            <a:pPr marL="11608" lvl="1" algn="r"/>
            <a:r>
              <a:rPr lang="en-US" sz="894" dirty="0">
                <a:solidFill>
                  <a:schemeClr val="accent2"/>
                </a:solidFill>
                <a:latin typeface="Montserrat Medium" panose="00000600000000000000" pitchFamily="2" charset="0"/>
              </a:rPr>
              <a:t>No. 162 </a:t>
            </a:r>
            <a:r>
              <a:rPr lang="en-US" sz="894" dirty="0" err="1">
                <a:solidFill>
                  <a:schemeClr val="accent2"/>
                </a:solidFill>
                <a:latin typeface="Montserrat Medium" panose="00000600000000000000" pitchFamily="2" charset="0"/>
              </a:rPr>
              <a:t>Tuu</a:t>
            </a:r>
            <a:r>
              <a:rPr lang="en-US" sz="894" dirty="0">
                <a:solidFill>
                  <a:schemeClr val="accent2"/>
                </a:solidFill>
                <a:latin typeface="Montserrat Medium" panose="00000600000000000000" pitchFamily="2" charset="0"/>
              </a:rPr>
              <a:t> </a:t>
            </a:r>
            <a:r>
              <a:rPr lang="en-US" sz="894" dirty="0" err="1">
                <a:solidFill>
                  <a:schemeClr val="accent2"/>
                </a:solidFill>
                <a:latin typeface="Montserrat Medium" panose="00000600000000000000" pitchFamily="2" charset="0"/>
              </a:rPr>
              <a:t>Liet</a:t>
            </a:r>
            <a:r>
              <a:rPr lang="en-US" sz="894" dirty="0">
                <a:solidFill>
                  <a:schemeClr val="accent2"/>
                </a:solidFill>
                <a:latin typeface="Montserrat Medium" panose="00000600000000000000" pitchFamily="2" charset="0"/>
              </a:rPr>
              <a:t> Street, Hoang </a:t>
            </a:r>
            <a:r>
              <a:rPr lang="en-US" sz="894" dirty="0" err="1">
                <a:solidFill>
                  <a:schemeClr val="accent2"/>
                </a:solidFill>
                <a:latin typeface="Montserrat Medium" panose="00000600000000000000" pitchFamily="2" charset="0"/>
              </a:rPr>
              <a:t>Liet</a:t>
            </a:r>
            <a:r>
              <a:rPr lang="en-US" sz="894" dirty="0">
                <a:solidFill>
                  <a:schemeClr val="accent2"/>
                </a:solidFill>
                <a:latin typeface="Montserrat Medium" panose="00000600000000000000" pitchFamily="2" charset="0"/>
              </a:rPr>
              <a:t> Ward, Hanoi City, Vietnam</a:t>
            </a:r>
          </a:p>
        </p:txBody>
      </p:sp>
      <p:cxnSp>
        <p:nvCxnSpPr>
          <p:cNvPr id="42" name="Straight Connector 41">
            <a:extLst>
              <a:ext uri="{FF2B5EF4-FFF2-40B4-BE49-F238E27FC236}">
                <a16:creationId xmlns:a16="http://schemas.microsoft.com/office/drawing/2014/main" id="{2856DCC0-6C59-3E4F-9AFE-B6BE10859021}"/>
              </a:ext>
            </a:extLst>
          </p:cNvPr>
          <p:cNvCxnSpPr>
            <a:cxnSpLocks/>
          </p:cNvCxnSpPr>
          <p:nvPr/>
        </p:nvCxnSpPr>
        <p:spPr>
          <a:xfrm>
            <a:off x="6653447" y="2749809"/>
            <a:ext cx="6148" cy="2018389"/>
          </a:xfrm>
          <a:prstGeom prst="line">
            <a:avLst/>
          </a:prstGeom>
        </p:spPr>
        <p:style>
          <a:lnRef idx="1">
            <a:schemeClr val="accent3"/>
          </a:lnRef>
          <a:fillRef idx="0">
            <a:schemeClr val="accent3"/>
          </a:fillRef>
          <a:effectRef idx="0">
            <a:schemeClr val="accent3"/>
          </a:effectRef>
          <a:fontRef idx="minor">
            <a:schemeClr val="tx1"/>
          </a:fontRef>
        </p:style>
      </p:cxnSp>
      <p:sp>
        <p:nvSpPr>
          <p:cNvPr id="43" name="Oval 42">
            <a:extLst>
              <a:ext uri="{FF2B5EF4-FFF2-40B4-BE49-F238E27FC236}">
                <a16:creationId xmlns:a16="http://schemas.microsoft.com/office/drawing/2014/main" id="{D920A23A-AF5D-9340-900E-F96898CE9AE3}"/>
              </a:ext>
            </a:extLst>
          </p:cNvPr>
          <p:cNvSpPr/>
          <p:nvPr/>
        </p:nvSpPr>
        <p:spPr>
          <a:xfrm>
            <a:off x="6600757" y="3910770"/>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44" name="Oval 43">
            <a:extLst>
              <a:ext uri="{FF2B5EF4-FFF2-40B4-BE49-F238E27FC236}">
                <a16:creationId xmlns:a16="http://schemas.microsoft.com/office/drawing/2014/main" id="{CA790587-944E-483D-9B5D-097A89A9183A}"/>
              </a:ext>
            </a:extLst>
          </p:cNvPr>
          <p:cNvSpPr/>
          <p:nvPr/>
        </p:nvSpPr>
        <p:spPr>
          <a:xfrm>
            <a:off x="4269203" y="2829413"/>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47" name="TextBox 46">
            <a:extLst>
              <a:ext uri="{FF2B5EF4-FFF2-40B4-BE49-F238E27FC236}">
                <a16:creationId xmlns:a16="http://schemas.microsoft.com/office/drawing/2014/main" id="{98B63527-192E-4DE9-9B60-FAEDFA81CE4B}"/>
              </a:ext>
            </a:extLst>
          </p:cNvPr>
          <p:cNvSpPr txBox="1"/>
          <p:nvPr/>
        </p:nvSpPr>
        <p:spPr>
          <a:xfrm>
            <a:off x="5019198" y="3812744"/>
            <a:ext cx="1431177" cy="955454"/>
          </a:xfrm>
          <a:prstGeom prst="rect">
            <a:avLst/>
          </a:prstGeom>
          <a:noFill/>
        </p:spPr>
        <p:txBody>
          <a:bodyPr wrap="square">
            <a:spAutoFit/>
          </a:bodyPr>
          <a:lstStyle/>
          <a:p>
            <a:pPr marL="11608" lvl="1" algn="r"/>
            <a:r>
              <a:rPr lang="en-US" sz="1138" b="1" dirty="0">
                <a:solidFill>
                  <a:srgbClr val="896700"/>
                </a:solidFill>
                <a:latin typeface="Montserrat Medium" panose="00000600000000000000" pitchFamily="2" charset="0"/>
              </a:rPr>
              <a:t>14th April, 2024 </a:t>
            </a:r>
          </a:p>
          <a:p>
            <a:pPr marL="11608" lvl="1" algn="r"/>
            <a:r>
              <a:rPr lang="en-US" sz="894" dirty="0">
                <a:solidFill>
                  <a:schemeClr val="accent2"/>
                </a:solidFill>
                <a:latin typeface="Montserrat Medium" panose="00000600000000000000" pitchFamily="2" charset="0"/>
              </a:rPr>
              <a:t>Dai Quang obtained ISO 9001 : certificate for precision manufacturing factory.</a:t>
            </a:r>
          </a:p>
        </p:txBody>
      </p:sp>
      <p:pic>
        <p:nvPicPr>
          <p:cNvPr id="49" name="Content Placeholder 15">
            <a:extLst>
              <a:ext uri="{FF2B5EF4-FFF2-40B4-BE49-F238E27FC236}">
                <a16:creationId xmlns:a16="http://schemas.microsoft.com/office/drawing/2014/main" id="{7C17440B-7DE9-4DAF-A9AC-ED89525C9689}"/>
              </a:ext>
            </a:extLst>
          </p:cNvPr>
          <p:cNvPicPr>
            <a:picLocks noChangeAspect="1"/>
          </p:cNvPicPr>
          <p:nvPr/>
        </p:nvPicPr>
        <p:blipFill>
          <a:blip r:embed="rId3"/>
          <a:stretch>
            <a:fillRect/>
          </a:stretch>
        </p:blipFill>
        <p:spPr>
          <a:xfrm>
            <a:off x="1" y="-113983"/>
            <a:ext cx="9906000" cy="823912"/>
          </a:xfrm>
          <a:prstGeom prst="rect">
            <a:avLst/>
          </a:prstGeom>
        </p:spPr>
      </p:pic>
      <p:grpSp>
        <p:nvGrpSpPr>
          <p:cNvPr id="48" name="Group 47">
            <a:extLst>
              <a:ext uri="{FF2B5EF4-FFF2-40B4-BE49-F238E27FC236}">
                <a16:creationId xmlns:a16="http://schemas.microsoft.com/office/drawing/2014/main" id="{470D6B7E-F9AC-4EF1-84A7-C6A27CF4B4C9}"/>
              </a:ext>
            </a:extLst>
          </p:cNvPr>
          <p:cNvGrpSpPr/>
          <p:nvPr/>
        </p:nvGrpSpPr>
        <p:grpSpPr>
          <a:xfrm>
            <a:off x="4862836" y="2153411"/>
            <a:ext cx="2291549" cy="550450"/>
            <a:chOff x="50906" y="2534965"/>
            <a:chExt cx="2529434" cy="827116"/>
          </a:xfrm>
        </p:grpSpPr>
        <p:sp>
          <p:nvSpPr>
            <p:cNvPr id="50" name="Arrow: Pentagon 49">
              <a:extLst>
                <a:ext uri="{FF2B5EF4-FFF2-40B4-BE49-F238E27FC236}">
                  <a16:creationId xmlns:a16="http://schemas.microsoft.com/office/drawing/2014/main" id="{DD19E2B2-7C2C-409B-B5C9-D11C5B0E4EA3}"/>
                </a:ext>
              </a:extLst>
            </p:cNvPr>
            <p:cNvSpPr/>
            <p:nvPr/>
          </p:nvSpPr>
          <p:spPr>
            <a:xfrm>
              <a:off x="224119" y="2619154"/>
              <a:ext cx="2356221" cy="712656"/>
            </a:xfrm>
            <a:prstGeom prst="homePlate">
              <a:avLst/>
            </a:prstGeom>
            <a:solidFill>
              <a:schemeClr val="accent4">
                <a:lumMod val="75000"/>
              </a:schemeClr>
            </a:solidFill>
            <a:ln>
              <a:noFill/>
            </a:ln>
            <a:effectLst>
              <a:outerShdw blurRad="190500" dist="228600" dir="2700000" algn="ctr">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r>
                <a:rPr lang="en-US" sz="1138" b="1" dirty="0">
                  <a:solidFill>
                    <a:prstClr val="white"/>
                  </a:solidFill>
                  <a:latin typeface="Montserrat ExtraBold" panose="00000900000000000000" pitchFamily="2" charset="0"/>
                </a:rPr>
                <a:t>          </a:t>
              </a:r>
              <a:r>
                <a:rPr lang="en-US" sz="3250" b="1" dirty="0">
                  <a:solidFill>
                    <a:prstClr val="white"/>
                  </a:solidFill>
                  <a:latin typeface="Montserrat ExtraBold" panose="00000900000000000000" pitchFamily="2" charset="0"/>
                </a:rPr>
                <a:t>2024</a:t>
              </a:r>
            </a:p>
          </p:txBody>
        </p:sp>
        <p:sp>
          <p:nvSpPr>
            <p:cNvPr id="51" name="Arrow: Pentagon 50">
              <a:extLst>
                <a:ext uri="{FF2B5EF4-FFF2-40B4-BE49-F238E27FC236}">
                  <a16:creationId xmlns:a16="http://schemas.microsoft.com/office/drawing/2014/main" id="{DEA003D9-0905-48F1-B0D5-E0E6A38A38FF}"/>
                </a:ext>
              </a:extLst>
            </p:cNvPr>
            <p:cNvSpPr/>
            <p:nvPr/>
          </p:nvSpPr>
          <p:spPr>
            <a:xfrm>
              <a:off x="50906" y="2534965"/>
              <a:ext cx="688410" cy="827116"/>
            </a:xfrm>
            <a:prstGeom prst="homePlate">
              <a:avLst>
                <a:gd name="adj" fmla="val 6810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grpSp>
      <p:sp>
        <p:nvSpPr>
          <p:cNvPr id="55" name="Content Placeholder 4">
            <a:extLst>
              <a:ext uri="{FF2B5EF4-FFF2-40B4-BE49-F238E27FC236}">
                <a16:creationId xmlns:a16="http://schemas.microsoft.com/office/drawing/2014/main" id="{B705F207-D52A-4768-BE38-14664B9612A7}"/>
              </a:ext>
            </a:extLst>
          </p:cNvPr>
          <p:cNvSpPr txBox="1">
            <a:spLocks/>
          </p:cNvSpPr>
          <p:nvPr/>
        </p:nvSpPr>
        <p:spPr>
          <a:xfrm>
            <a:off x="67268" y="4064320"/>
            <a:ext cx="2134626"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325"/>
              </a:spcBef>
              <a:buNone/>
            </a:pPr>
            <a:r>
              <a:rPr lang="vi-VN" sz="1150" b="1" dirty="0">
                <a:solidFill>
                  <a:srgbClr val="896700"/>
                </a:solidFill>
                <a:latin typeface="Montserrat Medium" panose="00000600000000000000" pitchFamily="2" charset="0"/>
              </a:rPr>
              <a:t>20th November, 2017</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67" name="Content Placeholder 4">
            <a:extLst>
              <a:ext uri="{FF2B5EF4-FFF2-40B4-BE49-F238E27FC236}">
                <a16:creationId xmlns:a16="http://schemas.microsoft.com/office/drawing/2014/main" id="{4C47093C-A407-4EB8-BEAC-A14499583DC0}"/>
              </a:ext>
            </a:extLst>
          </p:cNvPr>
          <p:cNvSpPr txBox="1">
            <a:spLocks/>
          </p:cNvSpPr>
          <p:nvPr/>
        </p:nvSpPr>
        <p:spPr>
          <a:xfrm>
            <a:off x="119708" y="4263206"/>
            <a:ext cx="1654238" cy="779235"/>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894" dirty="0">
                <a:solidFill>
                  <a:schemeClr val="accent2"/>
                </a:solidFill>
                <a:latin typeface="Montserrat Medium" panose="00000600000000000000" pitchFamily="2" charset="0"/>
              </a:rPr>
              <a:t>Establishment BRANCH of the </a:t>
            </a:r>
            <a:r>
              <a:rPr lang="en-US" sz="894" dirty="0">
                <a:solidFill>
                  <a:schemeClr val="accent2"/>
                </a:solidFill>
                <a:latin typeface="Montserrat Medium" panose="00000600000000000000" pitchFamily="2" charset="0"/>
              </a:rPr>
              <a:t>Dai Quang</a:t>
            </a:r>
            <a:r>
              <a:rPr lang="vi-VN" sz="894" dirty="0">
                <a:solidFill>
                  <a:schemeClr val="accent2"/>
                </a:solidFill>
                <a:latin typeface="Montserrat Medium" panose="00000600000000000000" pitchFamily="2" charset="0"/>
              </a:rPr>
              <a:t> Technical Company</a:t>
            </a:r>
            <a:r>
              <a:rPr lang="en-US" sz="894" dirty="0">
                <a:solidFill>
                  <a:schemeClr val="accent2"/>
                </a:solidFill>
                <a:latin typeface="Montserrat Medium" panose="00000600000000000000" pitchFamily="2" charset="0"/>
              </a:rPr>
              <a:t> Limited at </a:t>
            </a:r>
            <a:r>
              <a:rPr lang="en-US" sz="894" dirty="0" err="1">
                <a:solidFill>
                  <a:schemeClr val="accent2"/>
                </a:solidFill>
                <a:latin typeface="Montserrat Medium" panose="00000600000000000000" pitchFamily="2" charset="0"/>
              </a:rPr>
              <a:t>Ninh</a:t>
            </a:r>
            <a:r>
              <a:rPr lang="en-US" sz="894" dirty="0">
                <a:solidFill>
                  <a:schemeClr val="accent2"/>
                </a:solidFill>
                <a:latin typeface="Montserrat Medium" panose="00000600000000000000" pitchFamily="2" charset="0"/>
              </a:rPr>
              <a:t> </a:t>
            </a:r>
            <a:r>
              <a:rPr lang="en-US" sz="894" dirty="0" err="1">
                <a:solidFill>
                  <a:schemeClr val="accent2"/>
                </a:solidFill>
                <a:latin typeface="Montserrat Medium" panose="00000600000000000000" pitchFamily="2" charset="0"/>
              </a:rPr>
              <a:t>Binh</a:t>
            </a:r>
            <a:r>
              <a:rPr lang="en-US" sz="894" dirty="0">
                <a:solidFill>
                  <a:schemeClr val="accent2"/>
                </a:solidFill>
                <a:latin typeface="Montserrat Medium" panose="00000600000000000000" pitchFamily="2" charset="0"/>
              </a:rPr>
              <a:t> Province</a:t>
            </a:r>
            <a:r>
              <a:rPr lang="vi-VN" sz="894" dirty="0">
                <a:solidFill>
                  <a:schemeClr val="accent2"/>
                </a:solidFill>
                <a:latin typeface="Montserrat Medium" panose="00000600000000000000" pitchFamily="2" charset="0"/>
              </a:rPr>
              <a:t>	</a:t>
            </a:r>
            <a:endParaRPr lang="en-US" sz="894" dirty="0">
              <a:solidFill>
                <a:schemeClr val="accent2"/>
              </a:solidFill>
              <a:latin typeface="Montserrat Medium" panose="00000600000000000000" pitchFamily="2" charset="0"/>
            </a:endParaRPr>
          </a:p>
        </p:txBody>
      </p:sp>
      <p:sp>
        <p:nvSpPr>
          <p:cNvPr id="68" name="Arrow: Pentagon 67">
            <a:extLst>
              <a:ext uri="{FF2B5EF4-FFF2-40B4-BE49-F238E27FC236}">
                <a16:creationId xmlns:a16="http://schemas.microsoft.com/office/drawing/2014/main" id="{119A8754-B8AD-4C5A-A9CD-354CC4D8E365}"/>
              </a:ext>
            </a:extLst>
          </p:cNvPr>
          <p:cNvSpPr/>
          <p:nvPr/>
        </p:nvSpPr>
        <p:spPr>
          <a:xfrm>
            <a:off x="7889468" y="2220054"/>
            <a:ext cx="1840479" cy="474276"/>
          </a:xfrm>
          <a:prstGeom prst="homePlate">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r>
              <a:rPr lang="en-US" sz="1138" dirty="0">
                <a:solidFill>
                  <a:prstClr val="white"/>
                </a:solidFill>
                <a:latin typeface="Montserrat ExtraBold" panose="00000900000000000000" pitchFamily="2" charset="0"/>
              </a:rPr>
              <a:t> </a:t>
            </a:r>
            <a:r>
              <a:rPr lang="en-US" sz="3250" dirty="0">
                <a:solidFill>
                  <a:prstClr val="white"/>
                </a:solidFill>
                <a:latin typeface="Montserrat ExtraBold" panose="00000900000000000000" pitchFamily="2" charset="0"/>
              </a:rPr>
              <a:t>2025</a:t>
            </a:r>
          </a:p>
        </p:txBody>
      </p:sp>
      <p:sp>
        <p:nvSpPr>
          <p:cNvPr id="69" name="Arrow: Pentagon 68">
            <a:extLst>
              <a:ext uri="{FF2B5EF4-FFF2-40B4-BE49-F238E27FC236}">
                <a16:creationId xmlns:a16="http://schemas.microsoft.com/office/drawing/2014/main" id="{0C8D58E0-CAAB-4429-8AED-C2EB281AEA54}"/>
              </a:ext>
            </a:extLst>
          </p:cNvPr>
          <p:cNvSpPr/>
          <p:nvPr/>
        </p:nvSpPr>
        <p:spPr>
          <a:xfrm>
            <a:off x="7370551" y="2034558"/>
            <a:ext cx="717374" cy="660893"/>
          </a:xfrm>
          <a:prstGeom prst="homePlate">
            <a:avLst>
              <a:gd name="adj" fmla="val 6810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70" name="Oval 69">
            <a:extLst>
              <a:ext uri="{FF2B5EF4-FFF2-40B4-BE49-F238E27FC236}">
                <a16:creationId xmlns:a16="http://schemas.microsoft.com/office/drawing/2014/main" id="{92E80C2B-848A-4B79-9F18-40167B034826}"/>
              </a:ext>
            </a:extLst>
          </p:cNvPr>
          <p:cNvSpPr/>
          <p:nvPr/>
        </p:nvSpPr>
        <p:spPr>
          <a:xfrm>
            <a:off x="6613782" y="2893334"/>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cxnSp>
        <p:nvCxnSpPr>
          <p:cNvPr id="71" name="Straight Connector 70">
            <a:extLst>
              <a:ext uri="{FF2B5EF4-FFF2-40B4-BE49-F238E27FC236}">
                <a16:creationId xmlns:a16="http://schemas.microsoft.com/office/drawing/2014/main" id="{90323FA5-DDD3-4307-A57D-1B0B82AFA6B0}"/>
              </a:ext>
            </a:extLst>
          </p:cNvPr>
          <p:cNvCxnSpPr>
            <a:cxnSpLocks/>
          </p:cNvCxnSpPr>
          <p:nvPr/>
        </p:nvCxnSpPr>
        <p:spPr>
          <a:xfrm>
            <a:off x="9279114" y="2721560"/>
            <a:ext cx="0" cy="892922"/>
          </a:xfrm>
          <a:prstGeom prst="line">
            <a:avLst/>
          </a:prstGeom>
        </p:spPr>
        <p:style>
          <a:lnRef idx="1">
            <a:schemeClr val="accent3"/>
          </a:lnRef>
          <a:fillRef idx="0">
            <a:schemeClr val="accent3"/>
          </a:fillRef>
          <a:effectRef idx="0">
            <a:schemeClr val="accent3"/>
          </a:effectRef>
          <a:fontRef idx="minor">
            <a:schemeClr val="tx1"/>
          </a:fontRef>
        </p:style>
      </p:cxnSp>
      <p:sp>
        <p:nvSpPr>
          <p:cNvPr id="72" name="Content Placeholder 4">
            <a:extLst>
              <a:ext uri="{FF2B5EF4-FFF2-40B4-BE49-F238E27FC236}">
                <a16:creationId xmlns:a16="http://schemas.microsoft.com/office/drawing/2014/main" id="{9E2B99A3-F08E-45E5-80F5-E1F5337D4FD9}"/>
              </a:ext>
            </a:extLst>
          </p:cNvPr>
          <p:cNvSpPr txBox="1">
            <a:spLocks/>
          </p:cNvSpPr>
          <p:nvPr/>
        </p:nvSpPr>
        <p:spPr>
          <a:xfrm>
            <a:off x="7154385" y="2788750"/>
            <a:ext cx="1980464"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1150" b="1" dirty="0">
                <a:solidFill>
                  <a:srgbClr val="896700"/>
                </a:solidFill>
                <a:latin typeface="Montserrat Medium" panose="00000600000000000000" pitchFamily="2" charset="0"/>
              </a:rPr>
              <a:t>2</a:t>
            </a:r>
            <a:r>
              <a:rPr lang="en-US" sz="1150" b="1" dirty="0">
                <a:solidFill>
                  <a:srgbClr val="896700"/>
                </a:solidFill>
                <a:latin typeface="Montserrat Medium" panose="00000600000000000000" pitchFamily="2" charset="0"/>
              </a:rPr>
              <a:t>9th</a:t>
            </a:r>
            <a:r>
              <a:rPr lang="vi-VN" sz="1150" b="1" dirty="0">
                <a:solidFill>
                  <a:srgbClr val="896700"/>
                </a:solidFill>
                <a:latin typeface="Montserrat Medium" panose="00000600000000000000" pitchFamily="2" charset="0"/>
              </a:rPr>
              <a:t> September, 202</a:t>
            </a:r>
            <a:r>
              <a:rPr lang="en-US" sz="1150" b="1" dirty="0">
                <a:solidFill>
                  <a:srgbClr val="896700"/>
                </a:solidFill>
                <a:latin typeface="Montserrat Medium" panose="00000600000000000000" pitchFamily="2" charset="0"/>
              </a:rPr>
              <a:t>5</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73" name="Content Placeholder 4">
            <a:extLst>
              <a:ext uri="{FF2B5EF4-FFF2-40B4-BE49-F238E27FC236}">
                <a16:creationId xmlns:a16="http://schemas.microsoft.com/office/drawing/2014/main" id="{6A24DEA4-048F-45FF-B87C-062366C70FBC}"/>
              </a:ext>
            </a:extLst>
          </p:cNvPr>
          <p:cNvSpPr txBox="1">
            <a:spLocks/>
          </p:cNvSpPr>
          <p:nvPr/>
        </p:nvSpPr>
        <p:spPr>
          <a:xfrm>
            <a:off x="7080729" y="3075559"/>
            <a:ext cx="2055918" cy="542504"/>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vi-VN" sz="894" dirty="0">
                <a:solidFill>
                  <a:schemeClr val="accent2"/>
                </a:solidFill>
                <a:latin typeface="Montserrat Medium" panose="00000600000000000000" pitchFamily="2" charset="0"/>
              </a:rPr>
              <a:t>Establishment </a:t>
            </a:r>
            <a:r>
              <a:rPr lang="en-US" sz="894" dirty="0">
                <a:solidFill>
                  <a:schemeClr val="accent2"/>
                </a:solidFill>
                <a:latin typeface="Montserrat Medium" panose="00000600000000000000" pitchFamily="2" charset="0"/>
              </a:rPr>
              <a:t>DINH XA</a:t>
            </a:r>
          </a:p>
          <a:p>
            <a:pPr marL="0" indent="0" algn="r">
              <a:lnSpc>
                <a:spcPct val="100000"/>
              </a:lnSpc>
              <a:spcBef>
                <a:spcPts val="325"/>
              </a:spcBef>
              <a:buNone/>
            </a:pPr>
            <a:r>
              <a:rPr lang="en-VN" sz="894" dirty="0">
                <a:solidFill>
                  <a:schemeClr val="accent2"/>
                </a:solidFill>
                <a:latin typeface="Montserrat Medium" panose="00000600000000000000" pitchFamily="2" charset="0"/>
              </a:rPr>
              <a:t> Factory (Factory </a:t>
            </a:r>
            <a:r>
              <a:rPr lang="en-US" sz="894" dirty="0">
                <a:solidFill>
                  <a:schemeClr val="accent2"/>
                </a:solidFill>
                <a:latin typeface="Montserrat Medium" panose="00000600000000000000" pitchFamily="2" charset="0"/>
              </a:rPr>
              <a:t>3</a:t>
            </a:r>
            <a:r>
              <a:rPr lang="en-VN" sz="894" dirty="0">
                <a:solidFill>
                  <a:schemeClr val="accent2"/>
                </a:solidFill>
                <a:latin typeface="Montserrat Medium" panose="00000600000000000000" pitchFamily="2" charset="0"/>
              </a:rPr>
              <a:t>)</a:t>
            </a:r>
            <a:r>
              <a:rPr lang="en-US" sz="894" dirty="0">
                <a:solidFill>
                  <a:schemeClr val="accent2"/>
                </a:solidFill>
                <a:latin typeface="Montserrat Medium" panose="00000600000000000000" pitchFamily="2" charset="0"/>
              </a:rPr>
              <a:t> at </a:t>
            </a:r>
            <a:r>
              <a:rPr lang="en-US" sz="894" dirty="0" err="1">
                <a:solidFill>
                  <a:schemeClr val="accent2"/>
                </a:solidFill>
                <a:latin typeface="Montserrat Medium" panose="00000600000000000000" pitchFamily="2" charset="0"/>
              </a:rPr>
              <a:t>Ninh</a:t>
            </a:r>
            <a:r>
              <a:rPr lang="en-US" sz="894" dirty="0">
                <a:solidFill>
                  <a:schemeClr val="accent2"/>
                </a:solidFill>
                <a:latin typeface="Montserrat Medium" panose="00000600000000000000" pitchFamily="2" charset="0"/>
              </a:rPr>
              <a:t> </a:t>
            </a:r>
            <a:r>
              <a:rPr lang="en-US" sz="894" dirty="0" err="1">
                <a:solidFill>
                  <a:schemeClr val="accent2"/>
                </a:solidFill>
                <a:latin typeface="Montserrat Medium" panose="00000600000000000000" pitchFamily="2" charset="0"/>
              </a:rPr>
              <a:t>Binh</a:t>
            </a:r>
            <a:r>
              <a:rPr lang="en-US" sz="894" dirty="0">
                <a:solidFill>
                  <a:schemeClr val="accent2"/>
                </a:solidFill>
                <a:latin typeface="Montserrat Medium" panose="00000600000000000000" pitchFamily="2" charset="0"/>
              </a:rPr>
              <a:t> Province</a:t>
            </a:r>
          </a:p>
        </p:txBody>
      </p:sp>
      <p:sp>
        <p:nvSpPr>
          <p:cNvPr id="76" name="Oval 75">
            <a:extLst>
              <a:ext uri="{FF2B5EF4-FFF2-40B4-BE49-F238E27FC236}">
                <a16:creationId xmlns:a16="http://schemas.microsoft.com/office/drawing/2014/main" id="{EC926428-E8F3-4D49-96FD-11C4773C1BE9}"/>
              </a:ext>
            </a:extLst>
          </p:cNvPr>
          <p:cNvSpPr/>
          <p:nvPr/>
        </p:nvSpPr>
        <p:spPr>
          <a:xfrm>
            <a:off x="9240748" y="2839659"/>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
        <p:nvSpPr>
          <p:cNvPr id="52" name="Content Placeholder 4">
            <a:extLst>
              <a:ext uri="{FF2B5EF4-FFF2-40B4-BE49-F238E27FC236}">
                <a16:creationId xmlns:a16="http://schemas.microsoft.com/office/drawing/2014/main" id="{6DACAC9B-2077-4DAC-BCC8-3B6406AC28AA}"/>
              </a:ext>
            </a:extLst>
          </p:cNvPr>
          <p:cNvSpPr txBox="1">
            <a:spLocks/>
          </p:cNvSpPr>
          <p:nvPr/>
        </p:nvSpPr>
        <p:spPr>
          <a:xfrm>
            <a:off x="2535928" y="3614482"/>
            <a:ext cx="1656243" cy="268198"/>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en-US" sz="1150" b="1" dirty="0">
                <a:solidFill>
                  <a:srgbClr val="896700"/>
                </a:solidFill>
                <a:latin typeface="Montserrat Medium" panose="00000600000000000000" pitchFamily="2" charset="0"/>
              </a:rPr>
              <a:t>02nd</a:t>
            </a:r>
            <a:r>
              <a:rPr lang="vi-VN" sz="1150" b="1" dirty="0">
                <a:solidFill>
                  <a:srgbClr val="896700"/>
                </a:solidFill>
                <a:latin typeface="Montserrat Medium" panose="00000600000000000000" pitchFamily="2" charset="0"/>
              </a:rPr>
              <a:t> </a:t>
            </a:r>
            <a:r>
              <a:rPr lang="en-US" sz="1150" b="1" dirty="0">
                <a:solidFill>
                  <a:srgbClr val="896700"/>
                </a:solidFill>
                <a:latin typeface="Montserrat Medium" panose="00000600000000000000" pitchFamily="2" charset="0"/>
              </a:rPr>
              <a:t>October</a:t>
            </a:r>
            <a:r>
              <a:rPr lang="vi-VN" sz="1150" b="1" dirty="0">
                <a:solidFill>
                  <a:srgbClr val="896700"/>
                </a:solidFill>
                <a:latin typeface="Montserrat Medium" panose="00000600000000000000" pitchFamily="2" charset="0"/>
              </a:rPr>
              <a:t>, 2023</a:t>
            </a:r>
            <a:r>
              <a:rPr lang="vi-VN" sz="1150" b="1" dirty="0">
                <a:solidFill>
                  <a:srgbClr val="896700"/>
                </a:solidFill>
                <a:latin typeface="SegoeuiPc"/>
              </a:rPr>
              <a:t> </a:t>
            </a:r>
            <a:endParaRPr lang="en-US" sz="1150" b="1" dirty="0">
              <a:solidFill>
                <a:srgbClr val="896700"/>
              </a:solidFill>
              <a:latin typeface="Montserrat Medium" panose="00000600000000000000" pitchFamily="2" charset="0"/>
            </a:endParaRPr>
          </a:p>
        </p:txBody>
      </p:sp>
      <p:sp>
        <p:nvSpPr>
          <p:cNvPr id="53" name="Content Placeholder 4">
            <a:extLst>
              <a:ext uri="{FF2B5EF4-FFF2-40B4-BE49-F238E27FC236}">
                <a16:creationId xmlns:a16="http://schemas.microsoft.com/office/drawing/2014/main" id="{0E339F61-3836-4E0E-B1BB-919F1C09604C}"/>
              </a:ext>
            </a:extLst>
          </p:cNvPr>
          <p:cNvSpPr txBox="1">
            <a:spLocks/>
          </p:cNvSpPr>
          <p:nvPr/>
        </p:nvSpPr>
        <p:spPr>
          <a:xfrm>
            <a:off x="2197115" y="3850839"/>
            <a:ext cx="2055918" cy="1132280"/>
          </a:xfrm>
          <a:prstGeom prst="rect">
            <a:avLst/>
          </a:prstGeom>
          <a:noFill/>
        </p:spPr>
        <p:txBody>
          <a:bodyPr vert="horz" wrap="square" lIns="90343" tIns="45172" rIns="90343" bIns="45172" numCol="1"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spcBef>
                <a:spcPts val="325"/>
              </a:spcBef>
              <a:buNone/>
            </a:pPr>
            <a:r>
              <a:rPr lang="en-US" sz="894" dirty="0">
                <a:solidFill>
                  <a:schemeClr val="accent2"/>
                </a:solidFill>
                <a:latin typeface="Montserrat Medium" panose="00000600000000000000" pitchFamily="2" charset="0"/>
              </a:rPr>
              <a:t>Open an additional </a:t>
            </a:r>
            <a:r>
              <a:rPr lang="en-US" altLang="en-US" sz="894" dirty="0">
                <a:solidFill>
                  <a:schemeClr val="accent2"/>
                </a:solidFill>
                <a:latin typeface="Montserrat Medium" panose="00000600000000000000" pitchFamily="2" charset="0"/>
              </a:rPr>
              <a:t>Transaction</a:t>
            </a:r>
            <a:r>
              <a:rPr lang="en-US" altLang="en-US" sz="900" dirty="0">
                <a:solidFill>
                  <a:schemeClr val="accent2"/>
                </a:solidFill>
                <a:latin typeface="Montserrat extrabold" panose="00000900000000000000" pitchFamily="2" charset="0"/>
              </a:rPr>
              <a:t> </a:t>
            </a:r>
            <a:r>
              <a:rPr lang="en-US" sz="894" dirty="0">
                <a:solidFill>
                  <a:schemeClr val="accent2"/>
                </a:solidFill>
                <a:latin typeface="Montserrat Medium" panose="00000600000000000000" pitchFamily="2" charset="0"/>
              </a:rPr>
              <a:t>office </a:t>
            </a:r>
            <a:r>
              <a:rPr lang="en-US" altLang="en-US" sz="894" dirty="0">
                <a:solidFill>
                  <a:schemeClr val="accent2"/>
                </a:solidFill>
                <a:latin typeface="Montserrat Medium" panose="00000600000000000000" pitchFamily="2" charset="0"/>
              </a:rPr>
              <a:t>House 35+35 Louis V-LK 18, Louis Hoang Mai Urban Area, Hoang Mai Ward, Hanoi City, Vietnam </a:t>
            </a:r>
          </a:p>
          <a:p>
            <a:pPr marL="0" indent="0" algn="r">
              <a:lnSpc>
                <a:spcPct val="100000"/>
              </a:lnSpc>
              <a:spcBef>
                <a:spcPts val="325"/>
              </a:spcBef>
              <a:buNone/>
            </a:pPr>
            <a:r>
              <a:rPr lang="en-US" altLang="en-US" sz="894" dirty="0">
                <a:solidFill>
                  <a:schemeClr val="accent2"/>
                </a:solidFill>
                <a:latin typeface="Montserrat Medium" panose="00000600000000000000" pitchFamily="2" charset="0"/>
              </a:rPr>
              <a:t> </a:t>
            </a:r>
          </a:p>
          <a:p>
            <a:pPr marL="0" indent="0" algn="r">
              <a:lnSpc>
                <a:spcPct val="100000"/>
              </a:lnSpc>
              <a:spcBef>
                <a:spcPts val="325"/>
              </a:spcBef>
              <a:buNone/>
            </a:pPr>
            <a:endParaRPr lang="en-US" sz="894" dirty="0">
              <a:solidFill>
                <a:schemeClr val="accent2"/>
              </a:solidFill>
              <a:latin typeface="Montserrat Medium" panose="00000600000000000000" pitchFamily="2" charset="0"/>
            </a:endParaRPr>
          </a:p>
        </p:txBody>
      </p:sp>
      <p:sp>
        <p:nvSpPr>
          <p:cNvPr id="54" name="Oval 53">
            <a:extLst>
              <a:ext uri="{FF2B5EF4-FFF2-40B4-BE49-F238E27FC236}">
                <a16:creationId xmlns:a16="http://schemas.microsoft.com/office/drawing/2014/main" id="{189CF0D6-E4D9-43B5-9261-BC2F378D84BF}"/>
              </a:ext>
            </a:extLst>
          </p:cNvPr>
          <p:cNvSpPr/>
          <p:nvPr/>
        </p:nvSpPr>
        <p:spPr>
          <a:xfrm>
            <a:off x="4269203" y="3691816"/>
            <a:ext cx="91627" cy="74160"/>
          </a:xfrm>
          <a:prstGeom prst="ellips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742950">
              <a:defRPr/>
            </a:pPr>
            <a:endParaRPr lang="en-US" sz="1463">
              <a:solidFill>
                <a:prstClr val="white"/>
              </a:solidFill>
              <a:latin typeface="Calibri" panose="020F0502020204030204"/>
            </a:endParaRPr>
          </a:p>
        </p:txBody>
      </p:sp>
    </p:spTree>
    <p:extLst>
      <p:ext uri="{BB962C8B-B14F-4D97-AF65-F5344CB8AC3E}">
        <p14:creationId xmlns:p14="http://schemas.microsoft.com/office/powerpoint/2010/main" val="3948319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randombar(horizontal)">
                                      <p:cBhvr>
                                        <p:cTn id="7"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C8BA513-9346-2942-A10C-8AB51A9100CD}"/>
              </a:ext>
            </a:extLst>
          </p:cNvPr>
          <p:cNvPicPr>
            <a:picLocks noChangeAspect="1"/>
          </p:cNvPicPr>
          <p:nvPr/>
        </p:nvPicPr>
        <p:blipFill rotWithShape="1">
          <a:blip r:embed="rId2"/>
          <a:srcRect r="231"/>
          <a:stretch/>
        </p:blipFill>
        <p:spPr>
          <a:xfrm>
            <a:off x="-48382" y="-57318"/>
            <a:ext cx="10002762" cy="6915318"/>
          </a:xfrm>
          <a:prstGeom prst="rect">
            <a:avLst/>
          </a:prstGeom>
        </p:spPr>
      </p:pic>
      <p:sp>
        <p:nvSpPr>
          <p:cNvPr id="14" name="Rounded Rectangle 13">
            <a:extLst>
              <a:ext uri="{FF2B5EF4-FFF2-40B4-BE49-F238E27FC236}">
                <a16:creationId xmlns:a16="http://schemas.microsoft.com/office/drawing/2014/main" id="{E40A5A94-4754-9046-A6E5-CCD88737550F}"/>
              </a:ext>
            </a:extLst>
          </p:cNvPr>
          <p:cNvSpPr/>
          <p:nvPr/>
        </p:nvSpPr>
        <p:spPr>
          <a:xfrm>
            <a:off x="7450879" y="1160590"/>
            <a:ext cx="215024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1.  INTRODUCTION</a:t>
            </a:r>
          </a:p>
        </p:txBody>
      </p:sp>
      <p:sp>
        <p:nvSpPr>
          <p:cNvPr id="2" name="Rounded Rectangle 1">
            <a:extLst>
              <a:ext uri="{FF2B5EF4-FFF2-40B4-BE49-F238E27FC236}">
                <a16:creationId xmlns:a16="http://schemas.microsoft.com/office/drawing/2014/main" id="{8C757BD5-D374-BC49-84A0-4E32B113D719}"/>
              </a:ext>
            </a:extLst>
          </p:cNvPr>
          <p:cNvSpPr/>
          <p:nvPr/>
        </p:nvSpPr>
        <p:spPr>
          <a:xfrm>
            <a:off x="486711" y="1887578"/>
            <a:ext cx="4508571" cy="1331593"/>
          </a:xfrm>
          <a:prstGeom prst="roundRect">
            <a:avLst>
              <a:gd name="adj" fmla="val 7086"/>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41438">
              <a:lnSpc>
                <a:spcPct val="150000"/>
              </a:lnSpc>
            </a:pPr>
            <a:r>
              <a:rPr lang="en-US" sz="1463" dirty="0">
                <a:solidFill>
                  <a:schemeClr val="accent2"/>
                </a:solidFill>
                <a:latin typeface="Montserrat extrabold" panose="00000900000000000000" pitchFamily="2" charset="0"/>
              </a:rPr>
              <a:t>Components and accessories for the automobile industry</a:t>
            </a:r>
          </a:p>
        </p:txBody>
      </p:sp>
      <p:sp>
        <p:nvSpPr>
          <p:cNvPr id="15" name="Rounded Rectangle 14">
            <a:extLst>
              <a:ext uri="{FF2B5EF4-FFF2-40B4-BE49-F238E27FC236}">
                <a16:creationId xmlns:a16="http://schemas.microsoft.com/office/drawing/2014/main" id="{E7F7BBE0-F18F-6246-B09B-9BD519595BE3}"/>
              </a:ext>
            </a:extLst>
          </p:cNvPr>
          <p:cNvSpPr/>
          <p:nvPr/>
        </p:nvSpPr>
        <p:spPr>
          <a:xfrm>
            <a:off x="607630" y="3594548"/>
            <a:ext cx="4508571" cy="1252971"/>
          </a:xfrm>
          <a:prstGeom prst="roundRect">
            <a:avLst>
              <a:gd name="adj" fmla="val 7086"/>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41438" lvl="1">
              <a:lnSpc>
                <a:spcPct val="150000"/>
              </a:lnSpc>
            </a:pPr>
            <a:r>
              <a:rPr lang="en-US" sz="1463" dirty="0">
                <a:solidFill>
                  <a:schemeClr val="accent2"/>
                </a:solidFill>
                <a:latin typeface="Montserrat extrabold" panose="00000900000000000000" pitchFamily="2" charset="0"/>
              </a:rPr>
              <a:t>Assembly Jig; </a:t>
            </a:r>
          </a:p>
          <a:p>
            <a:pPr marL="1341438" lvl="1"/>
            <a:r>
              <a:rPr lang="en-US" sz="1463" dirty="0">
                <a:solidFill>
                  <a:schemeClr val="accent2"/>
                </a:solidFill>
                <a:latin typeface="Montserrat extrabold" panose="00000900000000000000" pitchFamily="2" charset="0"/>
              </a:rPr>
              <a:t>Working jig for automation line</a:t>
            </a:r>
          </a:p>
        </p:txBody>
      </p:sp>
      <p:sp>
        <p:nvSpPr>
          <p:cNvPr id="16" name="Rounded Rectangle 15">
            <a:extLst>
              <a:ext uri="{FF2B5EF4-FFF2-40B4-BE49-F238E27FC236}">
                <a16:creationId xmlns:a16="http://schemas.microsoft.com/office/drawing/2014/main" id="{1F18C3B0-8D73-7942-9374-D50D19E30C94}"/>
              </a:ext>
            </a:extLst>
          </p:cNvPr>
          <p:cNvSpPr/>
          <p:nvPr/>
        </p:nvSpPr>
        <p:spPr>
          <a:xfrm>
            <a:off x="5223608" y="1924035"/>
            <a:ext cx="4175346" cy="1276595"/>
          </a:xfrm>
          <a:prstGeom prst="roundRect">
            <a:avLst>
              <a:gd name="adj" fmla="val 7086"/>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93106" lvl="1"/>
            <a:r>
              <a:rPr lang="en-US" sz="1463" dirty="0">
                <a:solidFill>
                  <a:schemeClr val="accent2"/>
                </a:solidFill>
                <a:latin typeface="Montserrat extrabold" panose="00000900000000000000" pitchFamily="2" charset="0"/>
              </a:rPr>
              <a:t>Pipes, bends, and accessories for industry air pipe.</a:t>
            </a:r>
          </a:p>
        </p:txBody>
      </p:sp>
      <p:sp>
        <p:nvSpPr>
          <p:cNvPr id="17" name="Rounded Rectangle 16">
            <a:extLst>
              <a:ext uri="{FF2B5EF4-FFF2-40B4-BE49-F238E27FC236}">
                <a16:creationId xmlns:a16="http://schemas.microsoft.com/office/drawing/2014/main" id="{AA1B2136-BDD5-6442-B7BF-451DEBB47945}"/>
              </a:ext>
            </a:extLst>
          </p:cNvPr>
          <p:cNvSpPr/>
          <p:nvPr/>
        </p:nvSpPr>
        <p:spPr>
          <a:xfrm>
            <a:off x="5286226" y="3657371"/>
            <a:ext cx="4175346" cy="1262641"/>
          </a:xfrm>
          <a:prstGeom prst="roundRect">
            <a:avLst>
              <a:gd name="adj" fmla="val 7086"/>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93106" lvl="1"/>
            <a:r>
              <a:rPr lang="en-US" sz="1463" dirty="0">
                <a:solidFill>
                  <a:schemeClr val="accent2"/>
                </a:solidFill>
                <a:latin typeface="Montserrat extrabold" panose="00000900000000000000" pitchFamily="2" charset="0"/>
              </a:rPr>
              <a:t>Rack, working table, working stand</a:t>
            </a:r>
          </a:p>
        </p:txBody>
      </p:sp>
      <p:pic>
        <p:nvPicPr>
          <p:cNvPr id="18" name="Picture 6" descr="Manufacturer - Free industry icons">
            <a:extLst>
              <a:ext uri="{FF2B5EF4-FFF2-40B4-BE49-F238E27FC236}">
                <a16:creationId xmlns:a16="http://schemas.microsoft.com/office/drawing/2014/main" id="{ABC34DB3-CCA6-0E44-A25B-E56A2DA96D63}"/>
              </a:ext>
            </a:extLst>
          </p:cNvPr>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1700" y="1939008"/>
            <a:ext cx="1014197" cy="1014197"/>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anufacturing - Free industry icons">
            <a:extLst>
              <a:ext uri="{FF2B5EF4-FFF2-40B4-BE49-F238E27FC236}">
                <a16:creationId xmlns:a16="http://schemas.microsoft.com/office/drawing/2014/main" id="{7401F08B-A8A2-0047-922C-81FA2ABF41FF}"/>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350348" y="2087724"/>
            <a:ext cx="914538" cy="914538"/>
          </a:xfrm>
          <a:prstGeom prst="rect">
            <a:avLst/>
          </a:prstGeom>
          <a:noFill/>
          <a:extLst>
            <a:ext uri="{909E8E84-426E-40DD-AFC4-6F175D3DCCD1}">
              <a14:hiddenFill xmlns:a14="http://schemas.microsoft.com/office/drawing/2010/main">
                <a:solidFill>
                  <a:srgbClr val="FFFFFF"/>
                </a:solidFill>
              </a14:hiddenFill>
            </a:ext>
          </a:extLst>
        </p:spPr>
      </p:pic>
      <p:pic>
        <p:nvPicPr>
          <p:cNvPr id="14346" name="Picture 10" descr="Automation - Free industry icons">
            <a:extLst>
              <a:ext uri="{FF2B5EF4-FFF2-40B4-BE49-F238E27FC236}">
                <a16:creationId xmlns:a16="http://schemas.microsoft.com/office/drawing/2014/main" id="{2C0A4D8F-D46A-2343-A61B-E2BF1060AAAE}"/>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1700" y="3750545"/>
            <a:ext cx="940975" cy="940975"/>
          </a:xfrm>
          <a:prstGeom prst="rect">
            <a:avLst/>
          </a:prstGeom>
          <a:noFill/>
          <a:extLst>
            <a:ext uri="{909E8E84-426E-40DD-AFC4-6F175D3DCCD1}">
              <a14:hiddenFill xmlns:a14="http://schemas.microsoft.com/office/drawing/2010/main">
                <a:solidFill>
                  <a:srgbClr val="FFFFFF"/>
                </a:solidFill>
              </a14:hiddenFill>
            </a:ext>
          </a:extLst>
        </p:spPr>
      </p:pic>
      <p:pic>
        <p:nvPicPr>
          <p:cNvPr id="14350" name="Picture 14" descr="Assembly Line Icon">
            <a:extLst>
              <a:ext uri="{FF2B5EF4-FFF2-40B4-BE49-F238E27FC236}">
                <a16:creationId xmlns:a16="http://schemas.microsoft.com/office/drawing/2014/main" id="{C9DF9AA0-9A51-9248-BD13-545FF6C04493}"/>
              </a:ext>
            </a:extLst>
          </p:cNvPr>
          <p:cNvPicPr>
            <a:picLocks noChangeAspect="1" noChangeArrowheads="1"/>
          </p:cNvPicPr>
          <p:nvPr/>
        </p:nvPicPr>
        <p:blipFill>
          <a:blip r:embed="rId6">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419393" y="3798288"/>
            <a:ext cx="845493" cy="845493"/>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C765949A-0D79-C342-A75F-92E49554B450}"/>
              </a:ext>
            </a:extLst>
          </p:cNvPr>
          <p:cNvSpPr txBox="1"/>
          <p:nvPr/>
        </p:nvSpPr>
        <p:spPr>
          <a:xfrm>
            <a:off x="862548" y="1156402"/>
            <a:ext cx="3459267" cy="541349"/>
          </a:xfrm>
          <a:prstGeom prst="rect">
            <a:avLst/>
          </a:prstGeom>
          <a:noFill/>
        </p:spPr>
        <p:txBody>
          <a:bodyPr wrap="square" lIns="90343" tIns="45172" rIns="90343" bIns="45172" rtlCol="0">
            <a:spAutoFit/>
          </a:bodyPr>
          <a:lstStyle>
            <a:defPPr>
              <a:defRPr lang="en-VN"/>
            </a:defPPr>
            <a:lvl1pPr algn="ctr">
              <a:defRPr sz="2800" b="1">
                <a:solidFill>
                  <a:srgbClr val="C00000"/>
                </a:solidFill>
                <a:effectLst>
                  <a:outerShdw blurRad="50800" dist="38100" algn="l" rotWithShape="0">
                    <a:prstClr val="black">
                      <a:alpha val="40000"/>
                    </a:prstClr>
                  </a:outerShdw>
                </a:effectLst>
                <a:latin typeface="Montserrat extrabold" panose="00000900000000000000" pitchFamily="2" charset="0"/>
                <a:cs typeface="Arial" panose="020B0604020202020204" pitchFamily="34" charset="0"/>
              </a:defRPr>
            </a:lvl1pPr>
          </a:lstStyle>
          <a:p>
            <a:pPr defTabSz="742950">
              <a:defRPr/>
            </a:pPr>
            <a:r>
              <a:rPr lang="en-US" sz="2925" b="0" dirty="0">
                <a:ln w="0"/>
                <a:solidFill>
                  <a:schemeClr val="accent4">
                    <a:lumMod val="75000"/>
                  </a:schemeClr>
                </a:solidFill>
                <a:effectLst>
                  <a:outerShdw blurRad="38100" dist="25400" dir="5400000" algn="ctr" rotWithShape="0">
                    <a:srgbClr val="6E747A">
                      <a:alpha val="43000"/>
                    </a:srgbClr>
                  </a:outerShdw>
                </a:effectLst>
              </a:rPr>
              <a:t>Main Products</a:t>
            </a:r>
          </a:p>
        </p:txBody>
      </p:sp>
      <p:sp>
        <p:nvSpPr>
          <p:cNvPr id="6" name="Slide Number Placeholder 5">
            <a:extLst>
              <a:ext uri="{FF2B5EF4-FFF2-40B4-BE49-F238E27FC236}">
                <a16:creationId xmlns:a16="http://schemas.microsoft.com/office/drawing/2014/main" id="{99DA485E-F0D4-3041-9E83-48F2D3FFCCBA}"/>
              </a:ext>
            </a:extLst>
          </p:cNvPr>
          <p:cNvSpPr>
            <a:spLocks noGrp="1"/>
          </p:cNvSpPr>
          <p:nvPr>
            <p:ph type="sldNum" sz="quarter" idx="12"/>
          </p:nvPr>
        </p:nvSpPr>
        <p:spPr>
          <a:xfrm>
            <a:off x="7578950" y="6504018"/>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7</a:t>
            </a:fld>
            <a:endParaRPr lang="en-VN" b="1" dirty="0">
              <a:solidFill>
                <a:schemeClr val="accent4">
                  <a:lumMod val="75000"/>
                </a:schemeClr>
              </a:solidFill>
              <a:latin typeface="Avenir Next" panose="020B0503020202020204" pitchFamily="34" charset="0"/>
            </a:endParaRPr>
          </a:p>
        </p:txBody>
      </p:sp>
      <p:pic>
        <p:nvPicPr>
          <p:cNvPr id="21" name="Content Placeholder 15">
            <a:extLst>
              <a:ext uri="{FF2B5EF4-FFF2-40B4-BE49-F238E27FC236}">
                <a16:creationId xmlns:a16="http://schemas.microsoft.com/office/drawing/2014/main" id="{87CFDD53-63A1-467F-A98E-5AE91AA59C51}"/>
              </a:ext>
            </a:extLst>
          </p:cNvPr>
          <p:cNvPicPr>
            <a:picLocks noChangeAspect="1"/>
          </p:cNvPicPr>
          <p:nvPr/>
        </p:nvPicPr>
        <p:blipFill>
          <a:blip r:embed="rId7"/>
          <a:stretch>
            <a:fillRect/>
          </a:stretch>
        </p:blipFill>
        <p:spPr>
          <a:xfrm>
            <a:off x="-48380" y="-103395"/>
            <a:ext cx="10002761" cy="823912"/>
          </a:xfrm>
          <a:prstGeom prst="rect">
            <a:avLst/>
          </a:prstGeom>
        </p:spPr>
      </p:pic>
      <p:sp>
        <p:nvSpPr>
          <p:cNvPr id="22" name="Rounded Rectangle 14">
            <a:extLst>
              <a:ext uri="{FF2B5EF4-FFF2-40B4-BE49-F238E27FC236}">
                <a16:creationId xmlns:a16="http://schemas.microsoft.com/office/drawing/2014/main" id="{8D413CB2-A7E1-465D-BC49-E55EB4ED04C9}"/>
              </a:ext>
            </a:extLst>
          </p:cNvPr>
          <p:cNvSpPr/>
          <p:nvPr/>
        </p:nvSpPr>
        <p:spPr>
          <a:xfrm>
            <a:off x="2592181" y="5013036"/>
            <a:ext cx="4508571" cy="1252971"/>
          </a:xfrm>
          <a:prstGeom prst="roundRect">
            <a:avLst>
              <a:gd name="adj" fmla="val 7086"/>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41438" lvl="1">
              <a:lnSpc>
                <a:spcPct val="150000"/>
              </a:lnSpc>
            </a:pPr>
            <a:r>
              <a:rPr lang="en-US" sz="1463" dirty="0">
                <a:solidFill>
                  <a:schemeClr val="accent2"/>
                </a:solidFill>
                <a:latin typeface="Montserrat extrabold" panose="00000900000000000000" pitchFamily="2" charset="0"/>
              </a:rPr>
              <a:t>Manufacturing of mechanical tools for construction</a:t>
            </a:r>
          </a:p>
        </p:txBody>
      </p:sp>
      <p:pic>
        <p:nvPicPr>
          <p:cNvPr id="24" name="Picture 14" descr="Assembly Line Icon">
            <a:extLst>
              <a:ext uri="{FF2B5EF4-FFF2-40B4-BE49-F238E27FC236}">
                <a16:creationId xmlns:a16="http://schemas.microsoft.com/office/drawing/2014/main" id="{57A549F2-DE32-4FC4-BAAF-85DAF8CCA818}"/>
              </a:ext>
            </a:extLst>
          </p:cNvPr>
          <p:cNvPicPr>
            <a:picLocks noChangeAspect="1" noChangeArrowheads="1"/>
          </p:cNvPicPr>
          <p:nvPr/>
        </p:nvPicPr>
        <p:blipFill>
          <a:blip r:embed="rId6">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861915" y="5160207"/>
            <a:ext cx="845493" cy="845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99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down)">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346"/>
                                        </p:tgtEl>
                                        <p:attrNameLst>
                                          <p:attrName>style.visibility</p:attrName>
                                        </p:attrNameLst>
                                      </p:cBhvr>
                                      <p:to>
                                        <p:strVal val="visible"/>
                                      </p:to>
                                    </p:set>
                                    <p:anim calcmode="lin" valueType="num">
                                      <p:cBhvr additive="base">
                                        <p:cTn id="19" dur="500" fill="hold"/>
                                        <p:tgtEl>
                                          <p:spTgt spid="14346"/>
                                        </p:tgtEl>
                                        <p:attrNameLst>
                                          <p:attrName>ppt_x</p:attrName>
                                        </p:attrNameLst>
                                      </p:cBhvr>
                                      <p:tavLst>
                                        <p:tav tm="0">
                                          <p:val>
                                            <p:strVal val="#ppt_x"/>
                                          </p:val>
                                        </p:tav>
                                        <p:tav tm="100000">
                                          <p:val>
                                            <p:strVal val="#ppt_x"/>
                                          </p:val>
                                        </p:tav>
                                      </p:tavLst>
                                    </p:anim>
                                    <p:anim calcmode="lin" valueType="num">
                                      <p:cBhvr additive="base">
                                        <p:cTn id="20" dur="500" fill="hold"/>
                                        <p:tgtEl>
                                          <p:spTgt spid="1434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14340"/>
                                        </p:tgtEl>
                                        <p:attrNameLst>
                                          <p:attrName>style.visibility</p:attrName>
                                        </p:attrNameLst>
                                      </p:cBhvr>
                                      <p:to>
                                        <p:strVal val="visible"/>
                                      </p:to>
                                    </p:set>
                                    <p:animEffect transition="in" filter="wipe(down)">
                                      <p:cBhvr>
                                        <p:cTn id="25" dur="500"/>
                                        <p:tgtEl>
                                          <p:spTgt spid="14340"/>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down)">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nodeType="clickEffect">
                                  <p:stCondLst>
                                    <p:cond delay="0"/>
                                  </p:stCondLst>
                                  <p:childTnLst>
                                    <p:set>
                                      <p:cBhvr>
                                        <p:cTn id="32" dur="1" fill="hold">
                                          <p:stCondLst>
                                            <p:cond delay="0"/>
                                          </p:stCondLst>
                                        </p:cTn>
                                        <p:tgtEl>
                                          <p:spTgt spid="14350"/>
                                        </p:tgtEl>
                                        <p:attrNameLst>
                                          <p:attrName>style.visibility</p:attrName>
                                        </p:attrNameLst>
                                      </p:cBhvr>
                                      <p:to>
                                        <p:strVal val="visible"/>
                                      </p:to>
                                    </p:set>
                                    <p:animEffect transition="in" filter="fade">
                                      <p:cBhvr>
                                        <p:cTn id="33" dur="1000"/>
                                        <p:tgtEl>
                                          <p:spTgt spid="14350"/>
                                        </p:tgtEl>
                                      </p:cBhvr>
                                    </p:animEffect>
                                    <p:anim calcmode="lin" valueType="num">
                                      <p:cBhvr>
                                        <p:cTn id="34" dur="1000" fill="hold"/>
                                        <p:tgtEl>
                                          <p:spTgt spid="14350"/>
                                        </p:tgtEl>
                                        <p:attrNameLst>
                                          <p:attrName>ppt_x</p:attrName>
                                        </p:attrNameLst>
                                      </p:cBhvr>
                                      <p:tavLst>
                                        <p:tav tm="0">
                                          <p:val>
                                            <p:strVal val="#ppt_x"/>
                                          </p:val>
                                        </p:tav>
                                        <p:tav tm="100000">
                                          <p:val>
                                            <p:strVal val="#ppt_x"/>
                                          </p:val>
                                        </p:tav>
                                      </p:tavLst>
                                    </p:anim>
                                    <p:anim calcmode="lin" valueType="num">
                                      <p:cBhvr>
                                        <p:cTn id="35" dur="900" decel="100000" fill="hold"/>
                                        <p:tgtEl>
                                          <p:spTgt spid="14350"/>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14350"/>
                                        </p:tgtEl>
                                        <p:attrNameLst>
                                          <p:attrName>ppt_y</p:attrName>
                                        </p:attrNameLst>
                                      </p:cBhvr>
                                      <p:tavLst>
                                        <p:tav tm="0">
                                          <p:val>
                                            <p:strVal val="#ppt_y-.03"/>
                                          </p:val>
                                        </p:tav>
                                        <p:tav tm="100000">
                                          <p:val>
                                            <p:strVal val="#ppt_y"/>
                                          </p:val>
                                        </p:tav>
                                      </p:tavLst>
                                    </p:anim>
                                  </p:childTnLst>
                                </p:cTn>
                              </p:par>
                              <p:par>
                                <p:cTn id="37" presetID="37"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1000"/>
                                        <p:tgtEl>
                                          <p:spTgt spid="17"/>
                                        </p:tgtEl>
                                      </p:cBhvr>
                                    </p:animEffect>
                                    <p:anim calcmode="lin" valueType="num">
                                      <p:cBhvr>
                                        <p:cTn id="40" dur="1000" fill="hold"/>
                                        <p:tgtEl>
                                          <p:spTgt spid="17"/>
                                        </p:tgtEl>
                                        <p:attrNameLst>
                                          <p:attrName>ppt_x</p:attrName>
                                        </p:attrNameLst>
                                      </p:cBhvr>
                                      <p:tavLst>
                                        <p:tav tm="0">
                                          <p:val>
                                            <p:strVal val="#ppt_x"/>
                                          </p:val>
                                        </p:tav>
                                        <p:tav tm="100000">
                                          <p:val>
                                            <p:strVal val="#ppt_x"/>
                                          </p:val>
                                        </p:tav>
                                      </p:tavLst>
                                    </p:anim>
                                    <p:anim calcmode="lin" valueType="num">
                                      <p:cBhvr>
                                        <p:cTn id="41" dur="900" decel="100000" fill="hold"/>
                                        <p:tgtEl>
                                          <p:spTgt spid="17"/>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ppt_x"/>
                                          </p:val>
                                        </p:tav>
                                        <p:tav tm="100000">
                                          <p:val>
                                            <p:strVal val="#ppt_x"/>
                                          </p:val>
                                        </p:tav>
                                      </p:tavLst>
                                    </p:anim>
                                    <p:anim calcmode="lin" valueType="num">
                                      <p:cBhvr additive="base">
                                        <p:cTn id="4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nodeType="clickEffect">
                                  <p:stCondLst>
                                    <p:cond delay="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1000"/>
                                        <p:tgtEl>
                                          <p:spTgt spid="24"/>
                                        </p:tgtEl>
                                      </p:cBhvr>
                                    </p:animEffect>
                                    <p:anim calcmode="lin" valueType="num">
                                      <p:cBhvr>
                                        <p:cTn id="54" dur="1000" fill="hold"/>
                                        <p:tgtEl>
                                          <p:spTgt spid="24"/>
                                        </p:tgtEl>
                                        <p:attrNameLst>
                                          <p:attrName>ppt_x</p:attrName>
                                        </p:attrNameLst>
                                      </p:cBhvr>
                                      <p:tavLst>
                                        <p:tav tm="0">
                                          <p:val>
                                            <p:strVal val="#ppt_x"/>
                                          </p:val>
                                        </p:tav>
                                        <p:tav tm="100000">
                                          <p:val>
                                            <p:strVal val="#ppt_x"/>
                                          </p:val>
                                        </p:tav>
                                      </p:tavLst>
                                    </p:anim>
                                    <p:anim calcmode="lin" valueType="num">
                                      <p:cBhvr>
                                        <p:cTn id="55" dur="900" decel="100000" fill="hold"/>
                                        <p:tgtEl>
                                          <p:spTgt spid="24"/>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2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P spid="16" grpId="0" animBg="1"/>
      <p:bldP spid="17" grpId="0" animBg="1"/>
      <p:bldP spid="2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CE60D196-A14A-A342-A86F-28A004474B6B}"/>
              </a:ext>
            </a:extLst>
          </p:cNvPr>
          <p:cNvPicPr>
            <a:picLocks noChangeAspect="1"/>
          </p:cNvPicPr>
          <p:nvPr/>
        </p:nvPicPr>
        <p:blipFill rotWithShape="1">
          <a:blip r:embed="rId2"/>
          <a:srcRect r="231"/>
          <a:stretch/>
        </p:blipFill>
        <p:spPr>
          <a:xfrm>
            <a:off x="-103830" y="105851"/>
            <a:ext cx="10002762" cy="6858000"/>
          </a:xfrm>
          <a:prstGeom prst="rect">
            <a:avLst/>
          </a:prstGeom>
          <a:solidFill>
            <a:schemeClr val="accent4">
              <a:lumMod val="20000"/>
              <a:lumOff val="80000"/>
            </a:schemeClr>
          </a:solidFill>
          <a:ln>
            <a:noFill/>
          </a:ln>
        </p:spPr>
      </p:pic>
      <p:sp>
        <p:nvSpPr>
          <p:cNvPr id="29" name="Rounded Rectangle 28">
            <a:extLst>
              <a:ext uri="{FF2B5EF4-FFF2-40B4-BE49-F238E27FC236}">
                <a16:creationId xmlns:a16="http://schemas.microsoft.com/office/drawing/2014/main" id="{321A0FAA-59E1-2946-A083-A503562D38A8}"/>
              </a:ext>
            </a:extLst>
          </p:cNvPr>
          <p:cNvSpPr/>
          <p:nvPr/>
        </p:nvSpPr>
        <p:spPr>
          <a:xfrm>
            <a:off x="7642191" y="1795279"/>
            <a:ext cx="1735083" cy="1205926"/>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a:r>
              <a:rPr lang="en-VN" sz="1138" dirty="0">
                <a:solidFill>
                  <a:schemeClr val="accent2"/>
                </a:solidFill>
                <a:latin typeface="Montserrat extrabold" panose="00000900000000000000" pitchFamily="2" charset="0"/>
              </a:rPr>
              <a:t>Subsidiaries</a:t>
            </a:r>
          </a:p>
          <a:p>
            <a:pPr marL="14189" lvl="1">
              <a:lnSpc>
                <a:spcPct val="150000"/>
              </a:lnSpc>
            </a:pPr>
            <a:r>
              <a:rPr lang="en-US" sz="1138" dirty="0" err="1">
                <a:solidFill>
                  <a:schemeClr val="accent2">
                    <a:lumMod val="50000"/>
                  </a:schemeClr>
                </a:solidFill>
                <a:latin typeface="Avenir Next" panose="020B0503020202020204" pitchFamily="34" charset="0"/>
                <a:cs typeface="Arial" panose="020B0604020202020204" pitchFamily="34" charset="0"/>
              </a:rPr>
              <a:t>Tuu</a:t>
            </a:r>
            <a:r>
              <a:rPr lang="en-US" sz="1138" dirty="0">
                <a:solidFill>
                  <a:schemeClr val="accent2">
                    <a:lumMod val="50000"/>
                  </a:schemeClr>
                </a:solidFill>
                <a:latin typeface="Avenir Next" panose="020B0503020202020204" pitchFamily="34" charset="0"/>
                <a:cs typeface="Arial" panose="020B0604020202020204" pitchFamily="34" charset="0"/>
              </a:rPr>
              <a:t> </a:t>
            </a:r>
            <a:r>
              <a:rPr lang="en-US" sz="1138" dirty="0" err="1">
                <a:solidFill>
                  <a:schemeClr val="accent2">
                    <a:lumMod val="50000"/>
                  </a:schemeClr>
                </a:solidFill>
                <a:latin typeface="Avenir Next" panose="020B0503020202020204" pitchFamily="34" charset="0"/>
                <a:cs typeface="Arial" panose="020B0604020202020204" pitchFamily="34" charset="0"/>
              </a:rPr>
              <a:t>Liet</a:t>
            </a:r>
            <a:r>
              <a:rPr lang="en-US" sz="1138" dirty="0">
                <a:solidFill>
                  <a:schemeClr val="accent2">
                    <a:lumMod val="50000"/>
                  </a:schemeClr>
                </a:solidFill>
                <a:latin typeface="Avenir Next" panose="020B0503020202020204" pitchFamily="34" charset="0"/>
                <a:cs typeface="Arial" panose="020B0604020202020204" pitchFamily="34" charset="0"/>
              </a:rPr>
              <a:t> Street, Hoang </a:t>
            </a:r>
            <a:r>
              <a:rPr lang="en-US" sz="1138" dirty="0" err="1">
                <a:solidFill>
                  <a:schemeClr val="accent2">
                    <a:lumMod val="50000"/>
                  </a:schemeClr>
                </a:solidFill>
                <a:latin typeface="Avenir Next" panose="020B0503020202020204" pitchFamily="34" charset="0"/>
                <a:cs typeface="Arial" panose="020B0604020202020204" pitchFamily="34" charset="0"/>
              </a:rPr>
              <a:t>Liet</a:t>
            </a:r>
            <a:r>
              <a:rPr lang="en-US" sz="1138" dirty="0">
                <a:solidFill>
                  <a:schemeClr val="accent2">
                    <a:lumMod val="50000"/>
                  </a:schemeClr>
                </a:solidFill>
                <a:latin typeface="Avenir Next" panose="020B0503020202020204" pitchFamily="34" charset="0"/>
                <a:cs typeface="Arial" panose="020B0604020202020204" pitchFamily="34" charset="0"/>
              </a:rPr>
              <a:t> Ward, Hanoi City, Vietnam</a:t>
            </a:r>
          </a:p>
        </p:txBody>
      </p:sp>
      <p:sp>
        <p:nvSpPr>
          <p:cNvPr id="30" name="Rounded Rectangle 29">
            <a:extLst>
              <a:ext uri="{FF2B5EF4-FFF2-40B4-BE49-F238E27FC236}">
                <a16:creationId xmlns:a16="http://schemas.microsoft.com/office/drawing/2014/main" id="{122894D1-E4B2-3546-A430-AA337AEFA6F0}"/>
              </a:ext>
            </a:extLst>
          </p:cNvPr>
          <p:cNvSpPr/>
          <p:nvPr/>
        </p:nvSpPr>
        <p:spPr>
          <a:xfrm>
            <a:off x="7387085" y="3640072"/>
            <a:ext cx="2040205" cy="1318090"/>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a:r>
              <a:rPr lang="en-US" sz="1138" dirty="0">
                <a:solidFill>
                  <a:schemeClr val="accent2"/>
                </a:solidFill>
                <a:latin typeface="Montserrat extrabold" panose="00000900000000000000" pitchFamily="2" charset="0"/>
              </a:rPr>
              <a:t>Factory 2</a:t>
            </a:r>
            <a:endParaRPr lang="en-VN" sz="1138" dirty="0">
              <a:solidFill>
                <a:schemeClr val="accent2"/>
              </a:solidFill>
              <a:latin typeface="Montserrat extrabold" panose="00000900000000000000" pitchFamily="2" charset="0"/>
            </a:endParaRPr>
          </a:p>
          <a:p>
            <a:pPr marL="45145" lvl="1">
              <a:lnSpc>
                <a:spcPct val="150000"/>
              </a:lnSpc>
            </a:pPr>
            <a:r>
              <a:rPr lang="en-US" sz="1138" dirty="0">
                <a:solidFill>
                  <a:schemeClr val="accent2">
                    <a:lumMod val="50000"/>
                  </a:schemeClr>
                </a:solidFill>
                <a:latin typeface="Avenir Book" panose="02000503020000020003" pitchFamily="2" charset="0"/>
                <a:cs typeface="Arial" panose="020B0604020202020204" pitchFamily="34" charset="0"/>
              </a:rPr>
              <a:t>Kim </a:t>
            </a:r>
            <a:r>
              <a:rPr lang="en-US" sz="1138" dirty="0" err="1">
                <a:solidFill>
                  <a:schemeClr val="accent2">
                    <a:lumMod val="50000"/>
                  </a:schemeClr>
                </a:solidFill>
                <a:latin typeface="Avenir Book" panose="02000503020000020003" pitchFamily="2" charset="0"/>
                <a:cs typeface="Arial" panose="020B0604020202020204" pitchFamily="34" charset="0"/>
              </a:rPr>
              <a:t>Binh</a:t>
            </a:r>
            <a:r>
              <a:rPr lang="en-US" sz="1138" dirty="0">
                <a:solidFill>
                  <a:schemeClr val="accent2">
                    <a:lumMod val="50000"/>
                  </a:schemeClr>
                </a:solidFill>
                <a:latin typeface="Avenir Book" panose="02000503020000020003" pitchFamily="2" charset="0"/>
                <a:cs typeface="Arial" panose="020B0604020202020204" pitchFamily="34" charset="0"/>
              </a:rPr>
              <a:t> Industrial Cluster, </a:t>
            </a:r>
            <a:r>
              <a:rPr lang="en-US" sz="1138" dirty="0" err="1">
                <a:solidFill>
                  <a:schemeClr val="accent2">
                    <a:lumMod val="50000"/>
                  </a:schemeClr>
                </a:solidFill>
                <a:latin typeface="Avenir Book" panose="02000503020000020003" pitchFamily="2" charset="0"/>
                <a:cs typeface="Arial" panose="020B0604020202020204" pitchFamily="34" charset="0"/>
              </a:rPr>
              <a:t>Phu</a:t>
            </a:r>
            <a:r>
              <a:rPr lang="en-US" sz="1138" dirty="0">
                <a:solidFill>
                  <a:schemeClr val="accent2">
                    <a:lumMod val="50000"/>
                  </a:schemeClr>
                </a:solidFill>
                <a:latin typeface="Avenir Book" panose="02000503020000020003" pitchFamily="2" charset="0"/>
                <a:cs typeface="Arial" panose="020B0604020202020204" pitchFamily="34" charset="0"/>
              </a:rPr>
              <a:t> Van Ward, </a:t>
            </a:r>
            <a:r>
              <a:rPr lang="en-US" sz="1138" dirty="0" err="1">
                <a:solidFill>
                  <a:schemeClr val="accent2">
                    <a:lumMod val="50000"/>
                  </a:schemeClr>
                </a:solidFill>
                <a:latin typeface="Avenir Book" panose="02000503020000020003" pitchFamily="2" charset="0"/>
                <a:cs typeface="Arial" panose="020B0604020202020204" pitchFamily="34" charset="0"/>
              </a:rPr>
              <a:t>Ninh</a:t>
            </a:r>
            <a:r>
              <a:rPr lang="en-US" sz="1138" dirty="0">
                <a:solidFill>
                  <a:schemeClr val="accent2">
                    <a:lumMod val="50000"/>
                  </a:schemeClr>
                </a:solidFill>
                <a:latin typeface="Avenir Book" panose="02000503020000020003" pitchFamily="2" charset="0"/>
                <a:cs typeface="Arial" panose="020B0604020202020204" pitchFamily="34" charset="0"/>
              </a:rPr>
              <a:t> </a:t>
            </a:r>
            <a:r>
              <a:rPr lang="en-US" sz="1138" dirty="0" err="1">
                <a:solidFill>
                  <a:schemeClr val="accent2">
                    <a:lumMod val="50000"/>
                  </a:schemeClr>
                </a:solidFill>
                <a:latin typeface="Avenir Book" panose="02000503020000020003" pitchFamily="2" charset="0"/>
                <a:cs typeface="Arial" panose="020B0604020202020204" pitchFamily="34" charset="0"/>
              </a:rPr>
              <a:t>Binh</a:t>
            </a:r>
            <a:r>
              <a:rPr lang="en-US" sz="1138" dirty="0">
                <a:solidFill>
                  <a:schemeClr val="accent2">
                    <a:lumMod val="50000"/>
                  </a:schemeClr>
                </a:solidFill>
                <a:latin typeface="Avenir Book" panose="02000503020000020003" pitchFamily="2" charset="0"/>
                <a:cs typeface="Arial" panose="020B0604020202020204" pitchFamily="34" charset="0"/>
              </a:rPr>
              <a:t> Province, Vietnam (for Side Shift or move OHG to)</a:t>
            </a:r>
          </a:p>
        </p:txBody>
      </p:sp>
      <p:sp>
        <p:nvSpPr>
          <p:cNvPr id="31" name="Rounded Rectangle 30">
            <a:extLst>
              <a:ext uri="{FF2B5EF4-FFF2-40B4-BE49-F238E27FC236}">
                <a16:creationId xmlns:a16="http://schemas.microsoft.com/office/drawing/2014/main" id="{52B49563-B9BD-9247-9DF2-B24A4B5161E1}"/>
              </a:ext>
            </a:extLst>
          </p:cNvPr>
          <p:cNvSpPr/>
          <p:nvPr/>
        </p:nvSpPr>
        <p:spPr>
          <a:xfrm>
            <a:off x="5363254" y="4558886"/>
            <a:ext cx="1844555" cy="1247621"/>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a:r>
              <a:rPr lang="en-US" sz="1138" dirty="0">
                <a:solidFill>
                  <a:schemeClr val="accent2"/>
                </a:solidFill>
                <a:latin typeface="Montserrat extrabold" panose="00000900000000000000" pitchFamily="2" charset="0"/>
              </a:rPr>
              <a:t>Factory </a:t>
            </a:r>
            <a:r>
              <a:rPr lang="en-US" sz="1300" dirty="0">
                <a:solidFill>
                  <a:schemeClr val="accent2"/>
                </a:solidFill>
                <a:latin typeface="Montserrat extrabold" panose="00000900000000000000" pitchFamily="2" charset="0"/>
              </a:rPr>
              <a:t>1</a:t>
            </a:r>
            <a:endParaRPr lang="en-VN" sz="1300" dirty="0">
              <a:solidFill>
                <a:schemeClr val="accent2"/>
              </a:solidFill>
              <a:latin typeface="Montserrat extrabold" panose="00000900000000000000" pitchFamily="2" charset="0"/>
            </a:endParaRPr>
          </a:p>
          <a:p>
            <a:pPr marL="45145" lvl="1">
              <a:lnSpc>
                <a:spcPct val="150000"/>
              </a:lnSpc>
              <a:spcBef>
                <a:spcPts val="488"/>
              </a:spcBef>
            </a:pPr>
            <a:r>
              <a:rPr lang="fr-FR" sz="1138" dirty="0">
                <a:solidFill>
                  <a:schemeClr val="accent2">
                    <a:lumMod val="50000"/>
                  </a:schemeClr>
                </a:solidFill>
                <a:latin typeface="Avenir Book" panose="02000503020000020003" pitchFamily="2" charset="0"/>
                <a:cs typeface="Arial" panose="020B0604020202020204" pitchFamily="34" charset="0"/>
              </a:rPr>
              <a:t>La Mat Subdivision, Chau Son Ward, Ninh </a:t>
            </a:r>
            <a:r>
              <a:rPr lang="fr-FR" sz="1138" dirty="0" err="1">
                <a:solidFill>
                  <a:schemeClr val="accent2">
                    <a:lumMod val="50000"/>
                  </a:schemeClr>
                </a:solidFill>
                <a:latin typeface="Avenir Book" panose="02000503020000020003" pitchFamily="2" charset="0"/>
                <a:cs typeface="Arial" panose="020B0604020202020204" pitchFamily="34" charset="0"/>
              </a:rPr>
              <a:t>Binh</a:t>
            </a:r>
            <a:r>
              <a:rPr lang="fr-FR" sz="1138" dirty="0">
                <a:solidFill>
                  <a:schemeClr val="accent2">
                    <a:lumMod val="50000"/>
                  </a:schemeClr>
                </a:solidFill>
                <a:latin typeface="Avenir Book" panose="02000503020000020003" pitchFamily="2" charset="0"/>
                <a:cs typeface="Arial" panose="020B0604020202020204" pitchFamily="34" charset="0"/>
              </a:rPr>
              <a:t> Province, Vietnam</a:t>
            </a:r>
            <a:endParaRPr lang="vi-VN" sz="1138" dirty="0">
              <a:solidFill>
                <a:schemeClr val="accent2">
                  <a:lumMod val="50000"/>
                </a:schemeClr>
              </a:solidFill>
              <a:latin typeface="Avenir Book" panose="02000503020000020003" pitchFamily="2" charset="0"/>
              <a:cs typeface="Arial" panose="020B0604020202020204" pitchFamily="34" charset="0"/>
            </a:endParaRPr>
          </a:p>
        </p:txBody>
      </p:sp>
      <p:sp>
        <p:nvSpPr>
          <p:cNvPr id="28" name="Rounded Rectangle 27">
            <a:extLst>
              <a:ext uri="{FF2B5EF4-FFF2-40B4-BE49-F238E27FC236}">
                <a16:creationId xmlns:a16="http://schemas.microsoft.com/office/drawing/2014/main" id="{E861B6D7-ED6B-AD4F-9B5B-4BBFDE076DC5}"/>
              </a:ext>
            </a:extLst>
          </p:cNvPr>
          <p:cNvSpPr/>
          <p:nvPr/>
        </p:nvSpPr>
        <p:spPr>
          <a:xfrm>
            <a:off x="5328321" y="1167266"/>
            <a:ext cx="1779376" cy="1205926"/>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a:r>
              <a:rPr lang="en-US" sz="1138" dirty="0">
                <a:solidFill>
                  <a:schemeClr val="accent2"/>
                </a:solidFill>
                <a:latin typeface="Montserrat extrabold" panose="00000900000000000000" pitchFamily="2" charset="0"/>
              </a:rPr>
              <a:t>Main Office</a:t>
            </a:r>
          </a:p>
          <a:p>
            <a:pPr marL="14189" lvl="1">
              <a:lnSpc>
                <a:spcPct val="150000"/>
              </a:lnSpc>
            </a:pPr>
            <a:r>
              <a:rPr lang="en-US" sz="1138" dirty="0">
                <a:solidFill>
                  <a:schemeClr val="accent2">
                    <a:lumMod val="50000"/>
                  </a:schemeClr>
                </a:solidFill>
                <a:latin typeface="Avenir Next" panose="020B0503020202020204" pitchFamily="34" charset="0"/>
                <a:cs typeface="Arial" panose="020B0604020202020204" pitchFamily="34" charset="0"/>
              </a:rPr>
              <a:t>No. 17, Lane 135, Phuong Mai Street,</a:t>
            </a:r>
            <a:r>
              <a:rPr lang="en-US" sz="1138" b="1" dirty="0">
                <a:ln/>
                <a:solidFill>
                  <a:srgbClr val="FFAB00"/>
                </a:solidFill>
                <a:latin typeface="Avenir Medium" panose="02000503020000020003" pitchFamily="2" charset="0"/>
                <a:cs typeface="Dubai" panose="020B0503030403030204" pitchFamily="34" charset="-78"/>
              </a:rPr>
              <a:t> </a:t>
            </a:r>
            <a:r>
              <a:rPr lang="en-US" sz="1138" dirty="0">
                <a:solidFill>
                  <a:schemeClr val="accent2">
                    <a:lumMod val="50000"/>
                  </a:schemeClr>
                </a:solidFill>
                <a:latin typeface="Avenir Next" panose="020B0503020202020204" pitchFamily="34" charset="0"/>
                <a:cs typeface="Arial" panose="020B0604020202020204" pitchFamily="34" charset="0"/>
              </a:rPr>
              <a:t>Kim Lien Ward, Ha </a:t>
            </a:r>
            <a:r>
              <a:rPr lang="en-US" sz="1138" dirty="0" err="1">
                <a:solidFill>
                  <a:schemeClr val="accent2">
                    <a:lumMod val="50000"/>
                  </a:schemeClr>
                </a:solidFill>
                <a:latin typeface="Avenir Next" panose="020B0503020202020204" pitchFamily="34" charset="0"/>
                <a:cs typeface="Arial" panose="020B0604020202020204" pitchFamily="34" charset="0"/>
              </a:rPr>
              <a:t>Noi</a:t>
            </a:r>
            <a:r>
              <a:rPr lang="en-US" sz="1138" dirty="0">
                <a:solidFill>
                  <a:schemeClr val="accent2">
                    <a:lumMod val="50000"/>
                  </a:schemeClr>
                </a:solidFill>
                <a:latin typeface="Avenir Next" panose="020B0503020202020204" pitchFamily="34" charset="0"/>
                <a:cs typeface="Arial" panose="020B0604020202020204" pitchFamily="34" charset="0"/>
              </a:rPr>
              <a:t> City</a:t>
            </a:r>
            <a:r>
              <a:rPr lang="en-US" sz="1138" dirty="0">
                <a:solidFill>
                  <a:schemeClr val="accent2">
                    <a:lumMod val="50000"/>
                  </a:schemeClr>
                </a:solidFill>
                <a:latin typeface="Avenir Book" panose="02000503020000020003" pitchFamily="2" charset="0"/>
                <a:cs typeface="Arial" panose="020B0604020202020204" pitchFamily="34" charset="0"/>
              </a:rPr>
              <a:t>, Viet Nam</a:t>
            </a:r>
            <a:endParaRPr lang="vi-VN" sz="1138" dirty="0">
              <a:solidFill>
                <a:schemeClr val="accent2">
                  <a:lumMod val="50000"/>
                </a:schemeClr>
              </a:solidFill>
              <a:latin typeface="Arial" panose="020B0604020202020204" pitchFamily="34" charset="0"/>
              <a:cs typeface="Arial" panose="020B0604020202020204" pitchFamily="34" charset="0"/>
            </a:endParaRPr>
          </a:p>
        </p:txBody>
      </p:sp>
      <p:sp>
        <p:nvSpPr>
          <p:cNvPr id="7" name="Subtitle 2">
            <a:extLst>
              <a:ext uri="{FF2B5EF4-FFF2-40B4-BE49-F238E27FC236}">
                <a16:creationId xmlns:a16="http://schemas.microsoft.com/office/drawing/2014/main" id="{3050270C-23F1-F843-A1BF-F21F705D9A92}"/>
              </a:ext>
            </a:extLst>
          </p:cNvPr>
          <p:cNvSpPr txBox="1">
            <a:spLocks/>
          </p:cNvSpPr>
          <p:nvPr/>
        </p:nvSpPr>
        <p:spPr>
          <a:xfrm>
            <a:off x="3110404" y="1894886"/>
            <a:ext cx="3782896" cy="3639058"/>
          </a:xfrm>
          <a:prstGeom prst="rect">
            <a:avLst/>
          </a:prstGeom>
        </p:spPr>
        <p:txBody>
          <a:bodyPr vert="horz" lIns="74295" tIns="37148" rIns="74295" bIns="3714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VN" sz="2275" dirty="0"/>
          </a:p>
          <a:p>
            <a:pPr marL="330200" lvl="1" indent="-318592">
              <a:buFont typeface="Wingdings" pitchFamily="2" charset="2"/>
              <a:buChar char="§"/>
            </a:pPr>
            <a:endParaRPr lang="en-VN" sz="2356" dirty="0">
              <a:solidFill>
                <a:schemeClr val="accent2"/>
              </a:solidFill>
              <a:latin typeface="Montserrat extrabold" panose="00000900000000000000" pitchFamily="2" charset="0"/>
            </a:endParaRPr>
          </a:p>
          <a:p>
            <a:pPr marL="0" indent="0">
              <a:buNone/>
            </a:pPr>
            <a:endParaRPr lang="en-VN" sz="2275" dirty="0"/>
          </a:p>
        </p:txBody>
      </p:sp>
      <p:sp>
        <p:nvSpPr>
          <p:cNvPr id="16" name="TextBox 15">
            <a:extLst>
              <a:ext uri="{FF2B5EF4-FFF2-40B4-BE49-F238E27FC236}">
                <a16:creationId xmlns:a16="http://schemas.microsoft.com/office/drawing/2014/main" id="{78623A38-5949-A04A-95D8-22704276A318}"/>
              </a:ext>
            </a:extLst>
          </p:cNvPr>
          <p:cNvSpPr txBox="1"/>
          <p:nvPr/>
        </p:nvSpPr>
        <p:spPr>
          <a:xfrm>
            <a:off x="4845658" y="3640072"/>
            <a:ext cx="2783697" cy="541349"/>
          </a:xfrm>
          <a:prstGeom prst="rect">
            <a:avLst/>
          </a:prstGeom>
          <a:noFill/>
        </p:spPr>
        <p:txBody>
          <a:bodyPr wrap="square" lIns="90343" tIns="45172" rIns="90343" bIns="45172" rtlCol="0">
            <a:spAutoFit/>
          </a:bodyPr>
          <a:lstStyle>
            <a:defPPr>
              <a:defRPr lang="en-VN"/>
            </a:defPPr>
            <a:lvl1pPr algn="ctr">
              <a:defRPr sz="2800" b="1">
                <a:solidFill>
                  <a:srgbClr val="C00000"/>
                </a:solidFill>
                <a:effectLst>
                  <a:outerShdw blurRad="50800" dist="38100" algn="l" rotWithShape="0">
                    <a:prstClr val="black">
                      <a:alpha val="40000"/>
                    </a:prstClr>
                  </a:outerShdw>
                </a:effectLst>
                <a:latin typeface="Montserrat extrabold" panose="00000900000000000000" pitchFamily="2" charset="0"/>
                <a:cs typeface="Arial" panose="020B0604020202020204" pitchFamily="34" charset="0"/>
              </a:defRPr>
            </a:lvl1pPr>
          </a:lstStyle>
          <a:p>
            <a:pPr defTabSz="742950">
              <a:defRPr/>
            </a:pPr>
            <a:r>
              <a:rPr lang="en-US" sz="2925" b="0" dirty="0">
                <a:ln w="0"/>
                <a:solidFill>
                  <a:schemeClr val="accent4">
                    <a:lumMod val="75000"/>
                  </a:schemeClr>
                </a:solidFill>
                <a:effectLst>
                  <a:outerShdw blurRad="38100" dist="25400" dir="5400000" algn="ctr" rotWithShape="0">
                    <a:srgbClr val="6E747A">
                      <a:alpha val="43000"/>
                    </a:srgbClr>
                  </a:outerShdw>
                </a:effectLst>
              </a:rPr>
              <a:t>Location</a:t>
            </a:r>
          </a:p>
        </p:txBody>
      </p:sp>
      <p:sp>
        <p:nvSpPr>
          <p:cNvPr id="35" name="Rounded Rectangle 34">
            <a:extLst>
              <a:ext uri="{FF2B5EF4-FFF2-40B4-BE49-F238E27FC236}">
                <a16:creationId xmlns:a16="http://schemas.microsoft.com/office/drawing/2014/main" id="{9A7676CD-99FD-5941-BB84-E5DC62608A31}"/>
              </a:ext>
            </a:extLst>
          </p:cNvPr>
          <p:cNvSpPr/>
          <p:nvPr/>
        </p:nvSpPr>
        <p:spPr>
          <a:xfrm>
            <a:off x="7629355" y="939612"/>
            <a:ext cx="215024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1.  INTRODUCTION</a:t>
            </a:r>
          </a:p>
        </p:txBody>
      </p:sp>
      <p:sp>
        <p:nvSpPr>
          <p:cNvPr id="4" name="Slide Number Placeholder 3">
            <a:extLst>
              <a:ext uri="{FF2B5EF4-FFF2-40B4-BE49-F238E27FC236}">
                <a16:creationId xmlns:a16="http://schemas.microsoft.com/office/drawing/2014/main" id="{A176DE34-40F8-904E-91BB-C0169ACA43E7}"/>
              </a:ext>
            </a:extLst>
          </p:cNvPr>
          <p:cNvSpPr>
            <a:spLocks noGrp="1"/>
          </p:cNvSpPr>
          <p:nvPr>
            <p:ph type="sldNum" sz="quarter" idx="12"/>
          </p:nvPr>
        </p:nvSpPr>
        <p:spPr>
          <a:xfrm>
            <a:off x="7547869" y="6563763"/>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8</a:t>
            </a:fld>
            <a:endParaRPr lang="en-VN" b="1" dirty="0">
              <a:solidFill>
                <a:schemeClr val="accent4">
                  <a:lumMod val="75000"/>
                </a:schemeClr>
              </a:solidFill>
              <a:latin typeface="Avenir Next" panose="020B0503020202020204" pitchFamily="34" charset="0"/>
            </a:endParaRPr>
          </a:p>
        </p:txBody>
      </p:sp>
      <p:sp>
        <p:nvSpPr>
          <p:cNvPr id="32" name="Rounded Rectangle 30">
            <a:extLst>
              <a:ext uri="{FF2B5EF4-FFF2-40B4-BE49-F238E27FC236}">
                <a16:creationId xmlns:a16="http://schemas.microsoft.com/office/drawing/2014/main" id="{D3DB2018-FEB6-47AA-A822-A7BC79C6876B}"/>
              </a:ext>
            </a:extLst>
          </p:cNvPr>
          <p:cNvSpPr/>
          <p:nvPr/>
        </p:nvSpPr>
        <p:spPr>
          <a:xfrm>
            <a:off x="7753293" y="5101952"/>
            <a:ext cx="1844555" cy="1247621"/>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a:r>
              <a:rPr lang="en-US" sz="1138" dirty="0">
                <a:solidFill>
                  <a:schemeClr val="accent2"/>
                </a:solidFill>
                <a:latin typeface="Montserrat extrabold" panose="00000900000000000000" pitchFamily="2" charset="0"/>
              </a:rPr>
              <a:t>Factory </a:t>
            </a:r>
            <a:r>
              <a:rPr lang="en-US" sz="1300" dirty="0">
                <a:solidFill>
                  <a:schemeClr val="accent2"/>
                </a:solidFill>
                <a:latin typeface="Montserrat extrabold" panose="00000900000000000000" pitchFamily="2" charset="0"/>
              </a:rPr>
              <a:t>3</a:t>
            </a:r>
          </a:p>
          <a:p>
            <a:pPr marL="45145" lvl="1">
              <a:lnSpc>
                <a:spcPct val="150000"/>
              </a:lnSpc>
              <a:spcBef>
                <a:spcPts val="488"/>
              </a:spcBef>
            </a:pPr>
            <a:r>
              <a:rPr lang="en-US" altLang="en-US" sz="1138" dirty="0">
                <a:solidFill>
                  <a:schemeClr val="accent2">
                    <a:lumMod val="50000"/>
                  </a:schemeClr>
                </a:solidFill>
                <a:latin typeface="Avenir Book" panose="02000503020000020003" pitchFamily="2" charset="0"/>
                <a:cs typeface="Arial" panose="020B0604020202020204" pitchFamily="34" charset="0"/>
              </a:rPr>
              <a:t>Hamlet 2, </a:t>
            </a:r>
            <a:r>
              <a:rPr lang="en-US" altLang="en-US" sz="1138" dirty="0" err="1">
                <a:solidFill>
                  <a:schemeClr val="accent2">
                    <a:lumMod val="50000"/>
                  </a:schemeClr>
                </a:solidFill>
                <a:latin typeface="Avenir Book" panose="02000503020000020003" pitchFamily="2" charset="0"/>
                <a:cs typeface="Arial" panose="020B0604020202020204" pitchFamily="34" charset="0"/>
              </a:rPr>
              <a:t>Liem</a:t>
            </a:r>
            <a:r>
              <a:rPr lang="en-US" altLang="en-US" sz="1138" dirty="0">
                <a:solidFill>
                  <a:schemeClr val="accent2">
                    <a:lumMod val="50000"/>
                  </a:schemeClr>
                </a:solidFill>
                <a:latin typeface="Avenir Book" panose="02000503020000020003" pitchFamily="2" charset="0"/>
                <a:cs typeface="Arial" panose="020B0604020202020204" pitchFamily="34" charset="0"/>
              </a:rPr>
              <a:t> Tuyen Ward, </a:t>
            </a:r>
            <a:r>
              <a:rPr lang="en-US" altLang="en-US" sz="1138" dirty="0" err="1">
                <a:solidFill>
                  <a:schemeClr val="accent2">
                    <a:lumMod val="50000"/>
                  </a:schemeClr>
                </a:solidFill>
                <a:latin typeface="Avenir Book" panose="02000503020000020003" pitchFamily="2" charset="0"/>
                <a:cs typeface="Arial" panose="020B0604020202020204" pitchFamily="34" charset="0"/>
              </a:rPr>
              <a:t>Ninh</a:t>
            </a:r>
            <a:r>
              <a:rPr lang="en-US" altLang="en-US" sz="1138" dirty="0">
                <a:solidFill>
                  <a:schemeClr val="accent2">
                    <a:lumMod val="50000"/>
                  </a:schemeClr>
                </a:solidFill>
                <a:latin typeface="Avenir Book" panose="02000503020000020003" pitchFamily="2" charset="0"/>
                <a:cs typeface="Arial" panose="020B0604020202020204" pitchFamily="34" charset="0"/>
              </a:rPr>
              <a:t> </a:t>
            </a:r>
            <a:r>
              <a:rPr lang="en-US" altLang="en-US" sz="1138" dirty="0" err="1">
                <a:solidFill>
                  <a:schemeClr val="accent2">
                    <a:lumMod val="50000"/>
                  </a:schemeClr>
                </a:solidFill>
                <a:latin typeface="Avenir Book" panose="02000503020000020003" pitchFamily="2" charset="0"/>
                <a:cs typeface="Arial" panose="020B0604020202020204" pitchFamily="34" charset="0"/>
              </a:rPr>
              <a:t>Binh</a:t>
            </a:r>
            <a:r>
              <a:rPr lang="en-US" altLang="en-US" sz="1138" dirty="0">
                <a:solidFill>
                  <a:schemeClr val="accent2">
                    <a:lumMod val="50000"/>
                  </a:schemeClr>
                </a:solidFill>
                <a:latin typeface="Avenir Book" panose="02000503020000020003" pitchFamily="2" charset="0"/>
                <a:cs typeface="Arial" panose="020B0604020202020204" pitchFamily="34" charset="0"/>
              </a:rPr>
              <a:t> Province, Vietnam </a:t>
            </a:r>
          </a:p>
          <a:p>
            <a:pPr marL="11608" lvl="1"/>
            <a:endParaRPr lang="en-VN" sz="1300" dirty="0">
              <a:solidFill>
                <a:schemeClr val="accent2"/>
              </a:solidFill>
              <a:latin typeface="Montserrat extrabold" panose="00000900000000000000" pitchFamily="2" charset="0"/>
            </a:endParaRPr>
          </a:p>
        </p:txBody>
      </p:sp>
      <p:pic>
        <p:nvPicPr>
          <p:cNvPr id="83" name="Picture 82">
            <a:extLst>
              <a:ext uri="{FF2B5EF4-FFF2-40B4-BE49-F238E27FC236}">
                <a16:creationId xmlns:a16="http://schemas.microsoft.com/office/drawing/2014/main" id="{F7E467A4-3E23-4957-A63B-237725810B59}"/>
              </a:ext>
            </a:extLst>
          </p:cNvPr>
          <p:cNvPicPr>
            <a:picLocks noChangeAspect="1"/>
          </p:cNvPicPr>
          <p:nvPr/>
        </p:nvPicPr>
        <p:blipFill>
          <a:blip r:embed="rId3"/>
          <a:stretch>
            <a:fillRect/>
          </a:stretch>
        </p:blipFill>
        <p:spPr>
          <a:xfrm>
            <a:off x="230613" y="1235574"/>
            <a:ext cx="4856377" cy="4775468"/>
          </a:xfrm>
          <a:prstGeom prst="rect">
            <a:avLst/>
          </a:prstGeom>
        </p:spPr>
      </p:pic>
      <p:pic>
        <p:nvPicPr>
          <p:cNvPr id="84" name="Graphic 83" descr="Marker with solid fill">
            <a:extLst>
              <a:ext uri="{FF2B5EF4-FFF2-40B4-BE49-F238E27FC236}">
                <a16:creationId xmlns:a16="http://schemas.microsoft.com/office/drawing/2014/main" id="{801C6DCA-04A5-45D8-8598-8EBDE7CF077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46747" y="1443131"/>
            <a:ext cx="611772" cy="519384"/>
          </a:xfrm>
          <a:prstGeom prst="rect">
            <a:avLst/>
          </a:prstGeom>
          <a:effectLst>
            <a:outerShdw blurRad="50800" dist="38100" dir="2700000" algn="tl" rotWithShape="0">
              <a:prstClr val="black">
                <a:alpha val="40000"/>
              </a:prstClr>
            </a:outerShdw>
          </a:effectLst>
        </p:spPr>
      </p:pic>
      <p:pic>
        <p:nvPicPr>
          <p:cNvPr id="85" name="Graphic 84" descr="Marker with solid fill">
            <a:extLst>
              <a:ext uri="{FF2B5EF4-FFF2-40B4-BE49-F238E27FC236}">
                <a16:creationId xmlns:a16="http://schemas.microsoft.com/office/drawing/2014/main" id="{3DDA0BD2-E139-4271-82F7-8CE70AA7FD4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6996" y="1252083"/>
            <a:ext cx="645331" cy="596680"/>
          </a:xfrm>
          <a:prstGeom prst="rect">
            <a:avLst/>
          </a:prstGeom>
          <a:effectLst>
            <a:outerShdw blurRad="50800" dist="38100" dir="2700000" algn="tl" rotWithShape="0">
              <a:prstClr val="black">
                <a:alpha val="40000"/>
              </a:prstClr>
            </a:outerShdw>
          </a:effectLst>
        </p:spPr>
      </p:pic>
      <p:cxnSp>
        <p:nvCxnSpPr>
          <p:cNvPr id="86" name="Elbow Connector 2">
            <a:extLst>
              <a:ext uri="{FF2B5EF4-FFF2-40B4-BE49-F238E27FC236}">
                <a16:creationId xmlns:a16="http://schemas.microsoft.com/office/drawing/2014/main" id="{86DBFAC1-5472-40BC-996B-66753297A541}"/>
              </a:ext>
            </a:extLst>
          </p:cNvPr>
          <p:cNvCxnSpPr>
            <a:cxnSpLocks/>
            <a:stCxn id="28" idx="1"/>
          </p:cNvCxnSpPr>
          <p:nvPr/>
        </p:nvCxnSpPr>
        <p:spPr>
          <a:xfrm rot="10800000" flipV="1">
            <a:off x="1075983" y="1770229"/>
            <a:ext cx="4252339" cy="19962"/>
          </a:xfrm>
          <a:prstGeom prst="bentConnector3">
            <a:avLst>
              <a:gd name="adj1" fmla="val 50000"/>
            </a:avLst>
          </a:prstGeom>
          <a:ln w="28575">
            <a:solidFill>
              <a:srgbClr val="FFFF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88" name="Elbow Connector 37">
            <a:extLst>
              <a:ext uri="{FF2B5EF4-FFF2-40B4-BE49-F238E27FC236}">
                <a16:creationId xmlns:a16="http://schemas.microsoft.com/office/drawing/2014/main" id="{A004C74E-9344-44EF-AD30-6DDBDACC2ED2}"/>
              </a:ext>
            </a:extLst>
          </p:cNvPr>
          <p:cNvCxnSpPr>
            <a:cxnSpLocks/>
            <a:stCxn id="29" idx="1"/>
          </p:cNvCxnSpPr>
          <p:nvPr/>
        </p:nvCxnSpPr>
        <p:spPr>
          <a:xfrm rot="10800000">
            <a:off x="1312993" y="1870748"/>
            <a:ext cx="6329198" cy="527494"/>
          </a:xfrm>
          <a:prstGeom prst="bentConnector3">
            <a:avLst>
              <a:gd name="adj1" fmla="val 50000"/>
            </a:avLst>
          </a:prstGeom>
          <a:ln w="28575">
            <a:solidFill>
              <a:schemeClr val="accent4">
                <a:lumMod val="75000"/>
              </a:schemeClr>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89" name="Elbow Connector 39">
            <a:extLst>
              <a:ext uri="{FF2B5EF4-FFF2-40B4-BE49-F238E27FC236}">
                <a16:creationId xmlns:a16="http://schemas.microsoft.com/office/drawing/2014/main" id="{803D9718-CABA-4183-9D2A-E61881CCF11F}"/>
              </a:ext>
            </a:extLst>
          </p:cNvPr>
          <p:cNvCxnSpPr>
            <a:cxnSpLocks/>
            <a:stCxn id="31" idx="1"/>
          </p:cNvCxnSpPr>
          <p:nvPr/>
        </p:nvCxnSpPr>
        <p:spPr>
          <a:xfrm rot="10800000">
            <a:off x="1343892" y="4314555"/>
            <a:ext cx="4019363" cy="868143"/>
          </a:xfrm>
          <a:prstGeom prst="bentConnector3">
            <a:avLst>
              <a:gd name="adj1" fmla="val 50000"/>
            </a:avLst>
          </a:prstGeom>
          <a:ln w="28575">
            <a:solidFill>
              <a:schemeClr val="accent2"/>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0" name="Graphic 89" descr="Marker with solid fill">
            <a:extLst>
              <a:ext uri="{FF2B5EF4-FFF2-40B4-BE49-F238E27FC236}">
                <a16:creationId xmlns:a16="http://schemas.microsoft.com/office/drawing/2014/main" id="{8B013B02-4B8D-4B17-8CEA-4F49D6A5E65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02521" y="3793277"/>
            <a:ext cx="698086" cy="592663"/>
          </a:xfrm>
          <a:prstGeom prst="rect">
            <a:avLst/>
          </a:prstGeom>
          <a:effectLst>
            <a:outerShdw blurRad="50800" dist="38100" dir="2700000" algn="tl" rotWithShape="0">
              <a:prstClr val="black">
                <a:alpha val="40000"/>
              </a:prstClr>
            </a:outerShdw>
          </a:effectLst>
        </p:spPr>
      </p:pic>
      <p:pic>
        <p:nvPicPr>
          <p:cNvPr id="92" name="Graphic 91" descr="Marker with solid fill">
            <a:extLst>
              <a:ext uri="{FF2B5EF4-FFF2-40B4-BE49-F238E27FC236}">
                <a16:creationId xmlns:a16="http://schemas.microsoft.com/office/drawing/2014/main" id="{24246161-7D2C-4381-AA23-8301B2F802F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206495" y="3335777"/>
            <a:ext cx="698086" cy="592663"/>
          </a:xfrm>
          <a:prstGeom prst="rect">
            <a:avLst/>
          </a:prstGeom>
          <a:effectLst>
            <a:outerShdw blurRad="50800" dist="38100" dir="2700000" algn="tl" rotWithShape="0">
              <a:prstClr val="black">
                <a:alpha val="40000"/>
              </a:prstClr>
            </a:outerShdw>
          </a:effectLst>
        </p:spPr>
      </p:pic>
      <p:cxnSp>
        <p:nvCxnSpPr>
          <p:cNvPr id="93" name="Elbow Connector 41">
            <a:extLst>
              <a:ext uri="{FF2B5EF4-FFF2-40B4-BE49-F238E27FC236}">
                <a16:creationId xmlns:a16="http://schemas.microsoft.com/office/drawing/2014/main" id="{AF87F34F-824F-439A-92DD-90A967A34CAF}"/>
              </a:ext>
            </a:extLst>
          </p:cNvPr>
          <p:cNvCxnSpPr>
            <a:cxnSpLocks/>
          </p:cNvCxnSpPr>
          <p:nvPr/>
        </p:nvCxnSpPr>
        <p:spPr>
          <a:xfrm rot="10800000">
            <a:off x="1595790" y="3799253"/>
            <a:ext cx="5765949" cy="515302"/>
          </a:xfrm>
          <a:prstGeom prst="bentConnector3">
            <a:avLst>
              <a:gd name="adj1" fmla="val 50000"/>
            </a:avLst>
          </a:prstGeom>
          <a:ln w="28575">
            <a:solidFill>
              <a:schemeClr val="accent2"/>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5" name="Graphic 94" descr="Marker with solid fill">
            <a:extLst>
              <a:ext uri="{FF2B5EF4-FFF2-40B4-BE49-F238E27FC236}">
                <a16:creationId xmlns:a16="http://schemas.microsoft.com/office/drawing/2014/main" id="{2FAC3C69-7999-4BB3-B675-F1033912472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76910" y="4109100"/>
            <a:ext cx="698086" cy="592663"/>
          </a:xfrm>
          <a:prstGeom prst="rect">
            <a:avLst/>
          </a:prstGeom>
          <a:effectLst>
            <a:outerShdw blurRad="50800" dist="38100" dir="2700000" algn="tl" rotWithShape="0">
              <a:prstClr val="black">
                <a:alpha val="40000"/>
              </a:prstClr>
            </a:outerShdw>
          </a:effectLst>
        </p:spPr>
      </p:pic>
      <p:cxnSp>
        <p:nvCxnSpPr>
          <p:cNvPr id="96" name="Elbow Connector 41">
            <a:extLst>
              <a:ext uri="{FF2B5EF4-FFF2-40B4-BE49-F238E27FC236}">
                <a16:creationId xmlns:a16="http://schemas.microsoft.com/office/drawing/2014/main" id="{36F0846D-A81E-43CA-A980-D7E5BCB32656}"/>
              </a:ext>
            </a:extLst>
          </p:cNvPr>
          <p:cNvCxnSpPr>
            <a:cxnSpLocks/>
          </p:cNvCxnSpPr>
          <p:nvPr/>
        </p:nvCxnSpPr>
        <p:spPr>
          <a:xfrm rot="10800000">
            <a:off x="1725954" y="4633768"/>
            <a:ext cx="5998012" cy="1205738"/>
          </a:xfrm>
          <a:prstGeom prst="bentConnector3">
            <a:avLst>
              <a:gd name="adj1" fmla="val 100355"/>
            </a:avLst>
          </a:prstGeom>
          <a:ln w="28575">
            <a:solidFill>
              <a:schemeClr val="accent2"/>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3" name="Rounded Rectangle 28">
            <a:extLst>
              <a:ext uri="{FF2B5EF4-FFF2-40B4-BE49-F238E27FC236}">
                <a16:creationId xmlns:a16="http://schemas.microsoft.com/office/drawing/2014/main" id="{AE91D7AB-1350-485D-86DC-6C1CD65650B2}"/>
              </a:ext>
            </a:extLst>
          </p:cNvPr>
          <p:cNvSpPr/>
          <p:nvPr/>
        </p:nvSpPr>
        <p:spPr>
          <a:xfrm>
            <a:off x="5290964" y="2480769"/>
            <a:ext cx="1916845" cy="1247099"/>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608" lvl="1" fontAlgn="base">
              <a:lnSpc>
                <a:spcPct val="150000"/>
              </a:lnSpc>
              <a:spcBef>
                <a:spcPct val="0"/>
              </a:spcBef>
              <a:spcAft>
                <a:spcPct val="0"/>
              </a:spcAft>
            </a:pPr>
            <a:r>
              <a:rPr lang="en-US" altLang="en-US" sz="1138" dirty="0">
                <a:solidFill>
                  <a:schemeClr val="accent2"/>
                </a:solidFill>
                <a:latin typeface="Montserrat extrabold" panose="00000900000000000000" pitchFamily="2" charset="0"/>
              </a:rPr>
              <a:t>Transaction Office </a:t>
            </a:r>
          </a:p>
          <a:p>
            <a:pPr marL="14189" marR="0" lvl="1" indent="0" fontAlgn="base">
              <a:lnSpc>
                <a:spcPct val="150000"/>
              </a:lnSpc>
              <a:spcBef>
                <a:spcPct val="0"/>
              </a:spcBef>
              <a:spcAft>
                <a:spcPct val="0"/>
              </a:spcAft>
              <a:buClrTx/>
              <a:buSzTx/>
              <a:buFontTx/>
              <a:buNone/>
              <a:tabLst/>
            </a:pPr>
            <a:r>
              <a:rPr lang="en-US" altLang="en-US" sz="1138" dirty="0">
                <a:solidFill>
                  <a:schemeClr val="accent2">
                    <a:lumMod val="50000"/>
                  </a:schemeClr>
                </a:solidFill>
                <a:latin typeface="Avenir Next" panose="020B0503020202020204" pitchFamily="34" charset="0"/>
                <a:cs typeface="Arial" panose="020B0604020202020204" pitchFamily="34" charset="0"/>
              </a:rPr>
              <a:t>House 35+35 Louis V-LK 18, Louis Hoang Mai Urban Area, Hoang Mai Ward, Hanoi City, Vietnam </a:t>
            </a:r>
          </a:p>
        </p:txBody>
      </p:sp>
      <p:pic>
        <p:nvPicPr>
          <p:cNvPr id="34" name="Graphic 33" descr="Marker with solid fill">
            <a:extLst>
              <a:ext uri="{FF2B5EF4-FFF2-40B4-BE49-F238E27FC236}">
                <a16:creationId xmlns:a16="http://schemas.microsoft.com/office/drawing/2014/main" id="{2F531CF6-11B6-4A6F-9B04-CC97255F541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29670" y="1413248"/>
            <a:ext cx="645331" cy="596680"/>
          </a:xfrm>
          <a:prstGeom prst="rect">
            <a:avLst/>
          </a:prstGeom>
          <a:effectLst>
            <a:outerShdw blurRad="50800" dist="38100" dir="2700000" algn="tl" rotWithShape="0">
              <a:prstClr val="black">
                <a:alpha val="40000"/>
              </a:prstClr>
            </a:outerShdw>
          </a:effectLst>
        </p:spPr>
      </p:pic>
      <p:cxnSp>
        <p:nvCxnSpPr>
          <p:cNvPr id="36" name="Elbow Connector 2">
            <a:extLst>
              <a:ext uri="{FF2B5EF4-FFF2-40B4-BE49-F238E27FC236}">
                <a16:creationId xmlns:a16="http://schemas.microsoft.com/office/drawing/2014/main" id="{E054746F-67EB-4BD8-94AE-EDAF778CFA9B}"/>
              </a:ext>
            </a:extLst>
          </p:cNvPr>
          <p:cNvCxnSpPr>
            <a:cxnSpLocks/>
          </p:cNvCxnSpPr>
          <p:nvPr/>
        </p:nvCxnSpPr>
        <p:spPr>
          <a:xfrm rot="10800000">
            <a:off x="1228384" y="1942592"/>
            <a:ext cx="4062580" cy="1190147"/>
          </a:xfrm>
          <a:prstGeom prst="bentConnector3">
            <a:avLst>
              <a:gd name="adj1" fmla="val 50000"/>
            </a:avLst>
          </a:prstGeom>
          <a:ln w="28575">
            <a:solidFill>
              <a:srgbClr val="FFFF00"/>
            </a:solidFill>
            <a:prstDash val="sysDash"/>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604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p:cTn id="7" dur="1000" fill="hold"/>
                                        <p:tgtEl>
                                          <p:spTgt spid="28"/>
                                        </p:tgtEl>
                                        <p:attrNameLst>
                                          <p:attrName>ppt_w</p:attrName>
                                        </p:attrNameLst>
                                      </p:cBhvr>
                                      <p:tavLst>
                                        <p:tav tm="0">
                                          <p:val>
                                            <p:strVal val="#ppt_w*0.70"/>
                                          </p:val>
                                        </p:tav>
                                        <p:tav tm="100000">
                                          <p:val>
                                            <p:strVal val="#ppt_w"/>
                                          </p:val>
                                        </p:tav>
                                      </p:tavLst>
                                    </p:anim>
                                    <p:anim calcmode="lin" valueType="num">
                                      <p:cBhvr>
                                        <p:cTn id="8" dur="1000" fill="hold"/>
                                        <p:tgtEl>
                                          <p:spTgt spid="28"/>
                                        </p:tgtEl>
                                        <p:attrNameLst>
                                          <p:attrName>ppt_h</p:attrName>
                                        </p:attrNameLst>
                                      </p:cBhvr>
                                      <p:tavLst>
                                        <p:tav tm="0">
                                          <p:val>
                                            <p:strVal val="#ppt_h"/>
                                          </p:val>
                                        </p:tav>
                                        <p:tav tm="100000">
                                          <p:val>
                                            <p:strVal val="#ppt_h"/>
                                          </p:val>
                                        </p:tav>
                                      </p:tavLst>
                                    </p:anim>
                                    <p:animEffect transition="in" filter="fade">
                                      <p:cBhvr>
                                        <p:cTn id="9" dur="1000"/>
                                        <p:tgtEl>
                                          <p:spTgt spid="28"/>
                                        </p:tgtEl>
                                      </p:cBhvr>
                                    </p:animEffect>
                                  </p:childTnLst>
                                </p:cTn>
                              </p:par>
                              <p:par>
                                <p:cTn id="10" presetID="43" presetClass="entr" presetSubtype="0" fill="hold" grpId="0" nodeType="with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100"/>
                                        <p:tgtEl>
                                          <p:spTgt spid="31"/>
                                        </p:tgtEl>
                                      </p:cBhvr>
                                    </p:animEffect>
                                    <p:anim calcmode="lin" valueType="num">
                                      <p:cBhvr>
                                        <p:cTn id="13" dur="400" fill="hold"/>
                                        <p:tgtEl>
                                          <p:spTgt spid="31"/>
                                        </p:tgtEl>
                                        <p:attrNameLst>
                                          <p:attrName>ppt_x</p:attrName>
                                        </p:attrNameLst>
                                      </p:cBhvr>
                                      <p:tavLst>
                                        <p:tav tm="0">
                                          <p:val>
                                            <p:strVal val="#ppt_x"/>
                                          </p:val>
                                        </p:tav>
                                        <p:tav tm="100000">
                                          <p:val>
                                            <p:strVal val="#ppt_x"/>
                                          </p:val>
                                        </p:tav>
                                      </p:tavLst>
                                    </p:anim>
                                    <p:anim calcmode="lin" valueType="num">
                                      <p:cBhvr>
                                        <p:cTn id="14" dur="400" fill="hold"/>
                                        <p:tgtEl>
                                          <p:spTgt spid="31"/>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31"/>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31"/>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fade">
                                      <p:cBhvr>
                                        <p:cTn id="21" dur="1000"/>
                                        <p:tgtEl>
                                          <p:spTgt spid="30"/>
                                        </p:tgtEl>
                                      </p:cBhvr>
                                    </p:animEffect>
                                    <p:anim calcmode="lin" valueType="num">
                                      <p:cBhvr>
                                        <p:cTn id="22" dur="1000" fill="hold"/>
                                        <p:tgtEl>
                                          <p:spTgt spid="30"/>
                                        </p:tgtEl>
                                        <p:attrNameLst>
                                          <p:attrName>ppt_x</p:attrName>
                                        </p:attrNameLst>
                                      </p:cBhvr>
                                      <p:tavLst>
                                        <p:tav tm="0">
                                          <p:val>
                                            <p:strVal val="#ppt_x"/>
                                          </p:val>
                                        </p:tav>
                                        <p:tav tm="100000">
                                          <p:val>
                                            <p:strVal val="#ppt_x"/>
                                          </p:val>
                                        </p:tav>
                                      </p:tavLst>
                                    </p:anim>
                                    <p:anim calcmode="lin" valueType="num">
                                      <p:cBhvr>
                                        <p:cTn id="23" dur="900" decel="100000" fill="hold"/>
                                        <p:tgtEl>
                                          <p:spTgt spid="30"/>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0"/>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blinds(horizontal)">
                                      <p:cBhvr>
                                        <p:cTn id="29" dur="500"/>
                                        <p:tgtEl>
                                          <p:spTgt spid="29"/>
                                        </p:tgtEl>
                                      </p:cBhvr>
                                    </p:animEffect>
                                  </p:childTnLst>
                                </p:cTn>
                              </p:par>
                              <p:par>
                                <p:cTn id="30" presetID="43" presetClass="entr" presetSubtype="0" fill="hold" grpId="0" nodeType="with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100"/>
                                        <p:tgtEl>
                                          <p:spTgt spid="32"/>
                                        </p:tgtEl>
                                      </p:cBhvr>
                                    </p:animEffect>
                                    <p:anim calcmode="lin" valueType="num">
                                      <p:cBhvr>
                                        <p:cTn id="33" dur="400" fill="hold"/>
                                        <p:tgtEl>
                                          <p:spTgt spid="32"/>
                                        </p:tgtEl>
                                        <p:attrNameLst>
                                          <p:attrName>ppt_x</p:attrName>
                                        </p:attrNameLst>
                                      </p:cBhvr>
                                      <p:tavLst>
                                        <p:tav tm="0">
                                          <p:val>
                                            <p:strVal val="#ppt_x"/>
                                          </p:val>
                                        </p:tav>
                                        <p:tav tm="100000">
                                          <p:val>
                                            <p:strVal val="#ppt_x"/>
                                          </p:val>
                                        </p:tav>
                                      </p:tavLst>
                                    </p:anim>
                                    <p:anim calcmode="lin" valueType="num">
                                      <p:cBhvr>
                                        <p:cTn id="34" dur="400" fill="hold"/>
                                        <p:tgtEl>
                                          <p:spTgt spid="32"/>
                                        </p:tgtEl>
                                        <p:attrNameLst>
                                          <p:attrName>ppt_y</p:attrName>
                                        </p:attrNameLst>
                                      </p:cBhvr>
                                      <p:tavLst>
                                        <p:tav tm="0">
                                          <p:val>
                                            <p:strVal val="#ppt_y+0.31"/>
                                          </p:val>
                                        </p:tav>
                                        <p:tav tm="100000">
                                          <p:val>
                                            <p:strVal val="#ppt_y+0.31"/>
                                          </p:val>
                                        </p:tav>
                                      </p:tavLst>
                                    </p:anim>
                                    <p:anim calcmode="lin" valueType="num">
                                      <p:cBhvr>
                                        <p:cTn id="35" dur="600" decel="50000" fill="hold">
                                          <p:stCondLst>
                                            <p:cond delay="400"/>
                                          </p:stCondLst>
                                        </p:cTn>
                                        <p:tgtEl>
                                          <p:spTgt spid="3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6" dur="600" decel="50000" fill="hold">
                                          <p:stCondLst>
                                            <p:cond delay="400"/>
                                          </p:stCondLst>
                                        </p:cTn>
                                        <p:tgtEl>
                                          <p:spTgt spid="3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37" presetID="3" presetClass="entr" presetSubtype="10" fill="hold" nodeType="withEffect">
                                  <p:stCondLst>
                                    <p:cond delay="0"/>
                                  </p:stCondLst>
                                  <p:childTnLst>
                                    <p:set>
                                      <p:cBhvr>
                                        <p:cTn id="38" dur="1" fill="hold">
                                          <p:stCondLst>
                                            <p:cond delay="0"/>
                                          </p:stCondLst>
                                        </p:cTn>
                                        <p:tgtEl>
                                          <p:spTgt spid="84"/>
                                        </p:tgtEl>
                                        <p:attrNameLst>
                                          <p:attrName>style.visibility</p:attrName>
                                        </p:attrNameLst>
                                      </p:cBhvr>
                                      <p:to>
                                        <p:strVal val="visible"/>
                                      </p:to>
                                    </p:set>
                                    <p:animEffect transition="in" filter="blinds(horizontal)">
                                      <p:cBhvr>
                                        <p:cTn id="39" dur="500"/>
                                        <p:tgtEl>
                                          <p:spTgt spid="84"/>
                                        </p:tgtEl>
                                      </p:cBhvr>
                                    </p:animEffect>
                                  </p:childTnLst>
                                </p:cTn>
                              </p:par>
                            </p:childTnLst>
                          </p:cTn>
                        </p:par>
                      </p:childTnLst>
                    </p:cTn>
                  </p:par>
                  <p:par>
                    <p:cTn id="40" fill="hold">
                      <p:stCondLst>
                        <p:cond delay="indefinite"/>
                      </p:stCondLst>
                      <p:childTnLst>
                        <p:par>
                          <p:cTn id="41" fill="hold">
                            <p:stCondLst>
                              <p:cond delay="0"/>
                            </p:stCondLst>
                            <p:childTnLst>
                              <p:par>
                                <p:cTn id="42" presetID="55" presetClass="entr" presetSubtype="0" fill="hold" nodeType="clickEffect">
                                  <p:stCondLst>
                                    <p:cond delay="0"/>
                                  </p:stCondLst>
                                  <p:childTnLst>
                                    <p:set>
                                      <p:cBhvr>
                                        <p:cTn id="43" dur="1" fill="hold">
                                          <p:stCondLst>
                                            <p:cond delay="0"/>
                                          </p:stCondLst>
                                        </p:cTn>
                                        <p:tgtEl>
                                          <p:spTgt spid="85"/>
                                        </p:tgtEl>
                                        <p:attrNameLst>
                                          <p:attrName>style.visibility</p:attrName>
                                        </p:attrNameLst>
                                      </p:cBhvr>
                                      <p:to>
                                        <p:strVal val="visible"/>
                                      </p:to>
                                    </p:set>
                                    <p:anim calcmode="lin" valueType="num">
                                      <p:cBhvr>
                                        <p:cTn id="44" dur="1000" fill="hold"/>
                                        <p:tgtEl>
                                          <p:spTgt spid="85"/>
                                        </p:tgtEl>
                                        <p:attrNameLst>
                                          <p:attrName>ppt_w</p:attrName>
                                        </p:attrNameLst>
                                      </p:cBhvr>
                                      <p:tavLst>
                                        <p:tav tm="0">
                                          <p:val>
                                            <p:strVal val="#ppt_w*0.70"/>
                                          </p:val>
                                        </p:tav>
                                        <p:tav tm="100000">
                                          <p:val>
                                            <p:strVal val="#ppt_w"/>
                                          </p:val>
                                        </p:tav>
                                      </p:tavLst>
                                    </p:anim>
                                    <p:anim calcmode="lin" valueType="num">
                                      <p:cBhvr>
                                        <p:cTn id="45" dur="1000" fill="hold"/>
                                        <p:tgtEl>
                                          <p:spTgt spid="85"/>
                                        </p:tgtEl>
                                        <p:attrNameLst>
                                          <p:attrName>ppt_h</p:attrName>
                                        </p:attrNameLst>
                                      </p:cBhvr>
                                      <p:tavLst>
                                        <p:tav tm="0">
                                          <p:val>
                                            <p:strVal val="#ppt_h"/>
                                          </p:val>
                                        </p:tav>
                                        <p:tav tm="100000">
                                          <p:val>
                                            <p:strVal val="#ppt_h"/>
                                          </p:val>
                                        </p:tav>
                                      </p:tavLst>
                                    </p:anim>
                                    <p:animEffect transition="in" filter="fade">
                                      <p:cBhvr>
                                        <p:cTn id="46" dur="1000"/>
                                        <p:tgtEl>
                                          <p:spTgt spid="85"/>
                                        </p:tgtEl>
                                      </p:cBhvr>
                                    </p:animEffect>
                                  </p:childTnLst>
                                </p:cTn>
                              </p:par>
                              <p:par>
                                <p:cTn id="47" presetID="55" presetClass="entr" presetSubtype="0" fill="hold" nodeType="withEffect">
                                  <p:stCondLst>
                                    <p:cond delay="0"/>
                                  </p:stCondLst>
                                  <p:childTnLst>
                                    <p:set>
                                      <p:cBhvr>
                                        <p:cTn id="48" dur="1" fill="hold">
                                          <p:stCondLst>
                                            <p:cond delay="0"/>
                                          </p:stCondLst>
                                        </p:cTn>
                                        <p:tgtEl>
                                          <p:spTgt spid="86"/>
                                        </p:tgtEl>
                                        <p:attrNameLst>
                                          <p:attrName>style.visibility</p:attrName>
                                        </p:attrNameLst>
                                      </p:cBhvr>
                                      <p:to>
                                        <p:strVal val="visible"/>
                                      </p:to>
                                    </p:set>
                                    <p:anim calcmode="lin" valueType="num">
                                      <p:cBhvr>
                                        <p:cTn id="49" dur="1000" fill="hold"/>
                                        <p:tgtEl>
                                          <p:spTgt spid="86"/>
                                        </p:tgtEl>
                                        <p:attrNameLst>
                                          <p:attrName>ppt_w</p:attrName>
                                        </p:attrNameLst>
                                      </p:cBhvr>
                                      <p:tavLst>
                                        <p:tav tm="0">
                                          <p:val>
                                            <p:strVal val="#ppt_w*0.70"/>
                                          </p:val>
                                        </p:tav>
                                        <p:tav tm="100000">
                                          <p:val>
                                            <p:strVal val="#ppt_w"/>
                                          </p:val>
                                        </p:tav>
                                      </p:tavLst>
                                    </p:anim>
                                    <p:anim calcmode="lin" valueType="num">
                                      <p:cBhvr>
                                        <p:cTn id="50" dur="1000" fill="hold"/>
                                        <p:tgtEl>
                                          <p:spTgt spid="86"/>
                                        </p:tgtEl>
                                        <p:attrNameLst>
                                          <p:attrName>ppt_h</p:attrName>
                                        </p:attrNameLst>
                                      </p:cBhvr>
                                      <p:tavLst>
                                        <p:tav tm="0">
                                          <p:val>
                                            <p:strVal val="#ppt_h"/>
                                          </p:val>
                                        </p:tav>
                                        <p:tav tm="100000">
                                          <p:val>
                                            <p:strVal val="#ppt_h"/>
                                          </p:val>
                                        </p:tav>
                                      </p:tavLst>
                                    </p:anim>
                                    <p:animEffect transition="in" filter="fade">
                                      <p:cBhvr>
                                        <p:cTn id="51" dur="1000"/>
                                        <p:tgtEl>
                                          <p:spTgt spid="86"/>
                                        </p:tgtEl>
                                      </p:cBhvr>
                                    </p:animEffect>
                                  </p:childTnLst>
                                </p:cTn>
                              </p:par>
                              <p:par>
                                <p:cTn id="52" presetID="3" presetClass="entr" presetSubtype="10" fill="hold" nodeType="withEffect">
                                  <p:stCondLst>
                                    <p:cond delay="0"/>
                                  </p:stCondLst>
                                  <p:childTnLst>
                                    <p:set>
                                      <p:cBhvr>
                                        <p:cTn id="53" dur="1" fill="hold">
                                          <p:stCondLst>
                                            <p:cond delay="0"/>
                                          </p:stCondLst>
                                        </p:cTn>
                                        <p:tgtEl>
                                          <p:spTgt spid="88"/>
                                        </p:tgtEl>
                                        <p:attrNameLst>
                                          <p:attrName>style.visibility</p:attrName>
                                        </p:attrNameLst>
                                      </p:cBhvr>
                                      <p:to>
                                        <p:strVal val="visible"/>
                                      </p:to>
                                    </p:set>
                                    <p:animEffect transition="in" filter="blinds(horizontal)">
                                      <p:cBhvr>
                                        <p:cTn id="54" dur="500"/>
                                        <p:tgtEl>
                                          <p:spTgt spid="88"/>
                                        </p:tgtEl>
                                      </p:cBhvr>
                                    </p:animEffect>
                                  </p:childTnLst>
                                </p:cTn>
                              </p:par>
                              <p:par>
                                <p:cTn id="55" presetID="37" presetClass="entr" presetSubtype="0" fill="hold" nodeType="withEffect">
                                  <p:stCondLst>
                                    <p:cond delay="0"/>
                                  </p:stCondLst>
                                  <p:childTnLst>
                                    <p:set>
                                      <p:cBhvr>
                                        <p:cTn id="56" dur="1" fill="hold">
                                          <p:stCondLst>
                                            <p:cond delay="0"/>
                                          </p:stCondLst>
                                        </p:cTn>
                                        <p:tgtEl>
                                          <p:spTgt spid="89"/>
                                        </p:tgtEl>
                                        <p:attrNameLst>
                                          <p:attrName>style.visibility</p:attrName>
                                        </p:attrNameLst>
                                      </p:cBhvr>
                                      <p:to>
                                        <p:strVal val="visible"/>
                                      </p:to>
                                    </p:set>
                                    <p:animEffect transition="in" filter="fade">
                                      <p:cBhvr>
                                        <p:cTn id="57" dur="1000"/>
                                        <p:tgtEl>
                                          <p:spTgt spid="89"/>
                                        </p:tgtEl>
                                      </p:cBhvr>
                                    </p:animEffect>
                                    <p:anim calcmode="lin" valueType="num">
                                      <p:cBhvr>
                                        <p:cTn id="58" dur="1000" fill="hold"/>
                                        <p:tgtEl>
                                          <p:spTgt spid="89"/>
                                        </p:tgtEl>
                                        <p:attrNameLst>
                                          <p:attrName>ppt_x</p:attrName>
                                        </p:attrNameLst>
                                      </p:cBhvr>
                                      <p:tavLst>
                                        <p:tav tm="0">
                                          <p:val>
                                            <p:strVal val="#ppt_x"/>
                                          </p:val>
                                        </p:tav>
                                        <p:tav tm="100000">
                                          <p:val>
                                            <p:strVal val="#ppt_x"/>
                                          </p:val>
                                        </p:tav>
                                      </p:tavLst>
                                    </p:anim>
                                    <p:anim calcmode="lin" valueType="num">
                                      <p:cBhvr>
                                        <p:cTn id="59" dur="900" decel="100000" fill="hold"/>
                                        <p:tgtEl>
                                          <p:spTgt spid="89"/>
                                        </p:tgtEl>
                                        <p:attrNameLst>
                                          <p:attrName>ppt_y</p:attrName>
                                        </p:attrNameLst>
                                      </p:cBhvr>
                                      <p:tavLst>
                                        <p:tav tm="0">
                                          <p:val>
                                            <p:strVal val="#ppt_y+1"/>
                                          </p:val>
                                        </p:tav>
                                        <p:tav tm="100000">
                                          <p:val>
                                            <p:strVal val="#ppt_y-.03"/>
                                          </p:val>
                                        </p:tav>
                                      </p:tavLst>
                                    </p:anim>
                                    <p:anim calcmode="lin" valueType="num">
                                      <p:cBhvr>
                                        <p:cTn id="60" dur="100" accel="100000" fill="hold">
                                          <p:stCondLst>
                                            <p:cond delay="900"/>
                                          </p:stCondLst>
                                        </p:cTn>
                                        <p:tgtEl>
                                          <p:spTgt spid="89"/>
                                        </p:tgtEl>
                                        <p:attrNameLst>
                                          <p:attrName>ppt_y</p:attrName>
                                        </p:attrNameLst>
                                      </p:cBhvr>
                                      <p:tavLst>
                                        <p:tav tm="0">
                                          <p:val>
                                            <p:strVal val="#ppt_y-.03"/>
                                          </p:val>
                                        </p:tav>
                                        <p:tav tm="100000">
                                          <p:val>
                                            <p:strVal val="#ppt_y"/>
                                          </p:val>
                                        </p:tav>
                                      </p:tavLst>
                                    </p:anim>
                                  </p:childTnLst>
                                </p:cTn>
                              </p:par>
                              <p:par>
                                <p:cTn id="61" presetID="37" presetClass="entr" presetSubtype="0" fill="hold" nodeType="withEffect">
                                  <p:stCondLst>
                                    <p:cond delay="0"/>
                                  </p:stCondLst>
                                  <p:childTnLst>
                                    <p:set>
                                      <p:cBhvr>
                                        <p:cTn id="62" dur="1" fill="hold">
                                          <p:stCondLst>
                                            <p:cond delay="0"/>
                                          </p:stCondLst>
                                        </p:cTn>
                                        <p:tgtEl>
                                          <p:spTgt spid="90"/>
                                        </p:tgtEl>
                                        <p:attrNameLst>
                                          <p:attrName>style.visibility</p:attrName>
                                        </p:attrNameLst>
                                      </p:cBhvr>
                                      <p:to>
                                        <p:strVal val="visible"/>
                                      </p:to>
                                    </p:set>
                                    <p:animEffect transition="in" filter="fade">
                                      <p:cBhvr>
                                        <p:cTn id="63" dur="1000"/>
                                        <p:tgtEl>
                                          <p:spTgt spid="90"/>
                                        </p:tgtEl>
                                      </p:cBhvr>
                                    </p:animEffect>
                                    <p:anim calcmode="lin" valueType="num">
                                      <p:cBhvr>
                                        <p:cTn id="64" dur="1000" fill="hold"/>
                                        <p:tgtEl>
                                          <p:spTgt spid="90"/>
                                        </p:tgtEl>
                                        <p:attrNameLst>
                                          <p:attrName>ppt_x</p:attrName>
                                        </p:attrNameLst>
                                      </p:cBhvr>
                                      <p:tavLst>
                                        <p:tav tm="0">
                                          <p:val>
                                            <p:strVal val="#ppt_x"/>
                                          </p:val>
                                        </p:tav>
                                        <p:tav tm="100000">
                                          <p:val>
                                            <p:strVal val="#ppt_x"/>
                                          </p:val>
                                        </p:tav>
                                      </p:tavLst>
                                    </p:anim>
                                    <p:anim calcmode="lin" valueType="num">
                                      <p:cBhvr>
                                        <p:cTn id="65" dur="900" decel="100000" fill="hold"/>
                                        <p:tgtEl>
                                          <p:spTgt spid="90"/>
                                        </p:tgtEl>
                                        <p:attrNameLst>
                                          <p:attrName>ppt_y</p:attrName>
                                        </p:attrNameLst>
                                      </p:cBhvr>
                                      <p:tavLst>
                                        <p:tav tm="0">
                                          <p:val>
                                            <p:strVal val="#ppt_y+1"/>
                                          </p:val>
                                        </p:tav>
                                        <p:tav tm="100000">
                                          <p:val>
                                            <p:strVal val="#ppt_y-.03"/>
                                          </p:val>
                                        </p:tav>
                                      </p:tavLst>
                                    </p:anim>
                                    <p:anim calcmode="lin" valueType="num">
                                      <p:cBhvr>
                                        <p:cTn id="66" dur="100" accel="100000" fill="hold">
                                          <p:stCondLst>
                                            <p:cond delay="900"/>
                                          </p:stCondLst>
                                        </p:cTn>
                                        <p:tgtEl>
                                          <p:spTgt spid="90"/>
                                        </p:tgtEl>
                                        <p:attrNameLst>
                                          <p:attrName>ppt_y</p:attrName>
                                        </p:attrNameLst>
                                      </p:cBhvr>
                                      <p:tavLst>
                                        <p:tav tm="0">
                                          <p:val>
                                            <p:strVal val="#ppt_y-.03"/>
                                          </p:val>
                                        </p:tav>
                                        <p:tav tm="100000">
                                          <p:val>
                                            <p:strVal val="#ppt_y"/>
                                          </p:val>
                                        </p:tav>
                                      </p:tavLst>
                                    </p:anim>
                                  </p:childTnLst>
                                </p:cTn>
                              </p:par>
                              <p:par>
                                <p:cTn id="67" presetID="37" presetClass="entr" presetSubtype="0" fill="hold" nodeType="withEffect">
                                  <p:stCondLst>
                                    <p:cond delay="0"/>
                                  </p:stCondLst>
                                  <p:childTnLst>
                                    <p:set>
                                      <p:cBhvr>
                                        <p:cTn id="68" dur="1" fill="hold">
                                          <p:stCondLst>
                                            <p:cond delay="0"/>
                                          </p:stCondLst>
                                        </p:cTn>
                                        <p:tgtEl>
                                          <p:spTgt spid="92"/>
                                        </p:tgtEl>
                                        <p:attrNameLst>
                                          <p:attrName>style.visibility</p:attrName>
                                        </p:attrNameLst>
                                      </p:cBhvr>
                                      <p:to>
                                        <p:strVal val="visible"/>
                                      </p:to>
                                    </p:set>
                                    <p:animEffect transition="in" filter="fade">
                                      <p:cBhvr>
                                        <p:cTn id="69" dur="1000"/>
                                        <p:tgtEl>
                                          <p:spTgt spid="92"/>
                                        </p:tgtEl>
                                      </p:cBhvr>
                                    </p:animEffect>
                                    <p:anim calcmode="lin" valueType="num">
                                      <p:cBhvr>
                                        <p:cTn id="70" dur="1000" fill="hold"/>
                                        <p:tgtEl>
                                          <p:spTgt spid="92"/>
                                        </p:tgtEl>
                                        <p:attrNameLst>
                                          <p:attrName>ppt_x</p:attrName>
                                        </p:attrNameLst>
                                      </p:cBhvr>
                                      <p:tavLst>
                                        <p:tav tm="0">
                                          <p:val>
                                            <p:strVal val="#ppt_x"/>
                                          </p:val>
                                        </p:tav>
                                        <p:tav tm="100000">
                                          <p:val>
                                            <p:strVal val="#ppt_x"/>
                                          </p:val>
                                        </p:tav>
                                      </p:tavLst>
                                    </p:anim>
                                    <p:anim calcmode="lin" valueType="num">
                                      <p:cBhvr>
                                        <p:cTn id="71" dur="900" decel="100000" fill="hold"/>
                                        <p:tgtEl>
                                          <p:spTgt spid="92"/>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92"/>
                                        </p:tgtEl>
                                        <p:attrNameLst>
                                          <p:attrName>ppt_y</p:attrName>
                                        </p:attrNameLst>
                                      </p:cBhvr>
                                      <p:tavLst>
                                        <p:tav tm="0">
                                          <p:val>
                                            <p:strVal val="#ppt_y-.03"/>
                                          </p:val>
                                        </p:tav>
                                        <p:tav tm="100000">
                                          <p:val>
                                            <p:strVal val="#ppt_y"/>
                                          </p:val>
                                        </p:tav>
                                      </p:tavLst>
                                    </p:anim>
                                  </p:childTnLst>
                                </p:cTn>
                              </p:par>
                              <p:par>
                                <p:cTn id="73" presetID="43" presetClass="entr" presetSubtype="0" fill="hold" nodeType="withEffect">
                                  <p:stCondLst>
                                    <p:cond delay="0"/>
                                  </p:stCondLst>
                                  <p:childTnLst>
                                    <p:set>
                                      <p:cBhvr>
                                        <p:cTn id="74" dur="1" fill="hold">
                                          <p:stCondLst>
                                            <p:cond delay="0"/>
                                          </p:stCondLst>
                                        </p:cTn>
                                        <p:tgtEl>
                                          <p:spTgt spid="93"/>
                                        </p:tgtEl>
                                        <p:attrNameLst>
                                          <p:attrName>style.visibility</p:attrName>
                                        </p:attrNameLst>
                                      </p:cBhvr>
                                      <p:to>
                                        <p:strVal val="visible"/>
                                      </p:to>
                                    </p:set>
                                    <p:animEffect transition="in" filter="fade">
                                      <p:cBhvr>
                                        <p:cTn id="75" dur="100"/>
                                        <p:tgtEl>
                                          <p:spTgt spid="93"/>
                                        </p:tgtEl>
                                      </p:cBhvr>
                                    </p:animEffect>
                                    <p:anim calcmode="lin" valueType="num">
                                      <p:cBhvr>
                                        <p:cTn id="76" dur="400" fill="hold"/>
                                        <p:tgtEl>
                                          <p:spTgt spid="93"/>
                                        </p:tgtEl>
                                        <p:attrNameLst>
                                          <p:attrName>ppt_x</p:attrName>
                                        </p:attrNameLst>
                                      </p:cBhvr>
                                      <p:tavLst>
                                        <p:tav tm="0">
                                          <p:val>
                                            <p:strVal val="#ppt_x"/>
                                          </p:val>
                                        </p:tav>
                                        <p:tav tm="100000">
                                          <p:val>
                                            <p:strVal val="#ppt_x"/>
                                          </p:val>
                                        </p:tav>
                                      </p:tavLst>
                                    </p:anim>
                                    <p:anim calcmode="lin" valueType="num">
                                      <p:cBhvr>
                                        <p:cTn id="77" dur="400" fill="hold"/>
                                        <p:tgtEl>
                                          <p:spTgt spid="93"/>
                                        </p:tgtEl>
                                        <p:attrNameLst>
                                          <p:attrName>ppt_y</p:attrName>
                                        </p:attrNameLst>
                                      </p:cBhvr>
                                      <p:tavLst>
                                        <p:tav tm="0">
                                          <p:val>
                                            <p:strVal val="#ppt_y+0.31"/>
                                          </p:val>
                                        </p:tav>
                                        <p:tav tm="100000">
                                          <p:val>
                                            <p:strVal val="#ppt_y+0.31"/>
                                          </p:val>
                                        </p:tav>
                                      </p:tavLst>
                                    </p:anim>
                                    <p:anim calcmode="lin" valueType="num">
                                      <p:cBhvr>
                                        <p:cTn id="78" dur="600" decel="50000" fill="hold">
                                          <p:stCondLst>
                                            <p:cond delay="400"/>
                                          </p:stCondLst>
                                        </p:cTn>
                                        <p:tgtEl>
                                          <p:spTgt spid="93"/>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79" dur="600" decel="50000" fill="hold">
                                          <p:stCondLst>
                                            <p:cond delay="400"/>
                                          </p:stCondLst>
                                        </p:cTn>
                                        <p:tgtEl>
                                          <p:spTgt spid="93"/>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80" presetID="37" presetClass="entr" presetSubtype="0" fill="hold" nodeType="withEffect">
                                  <p:stCondLst>
                                    <p:cond delay="0"/>
                                  </p:stCondLst>
                                  <p:childTnLst>
                                    <p:set>
                                      <p:cBhvr>
                                        <p:cTn id="81" dur="1" fill="hold">
                                          <p:stCondLst>
                                            <p:cond delay="0"/>
                                          </p:stCondLst>
                                        </p:cTn>
                                        <p:tgtEl>
                                          <p:spTgt spid="95"/>
                                        </p:tgtEl>
                                        <p:attrNameLst>
                                          <p:attrName>style.visibility</p:attrName>
                                        </p:attrNameLst>
                                      </p:cBhvr>
                                      <p:to>
                                        <p:strVal val="visible"/>
                                      </p:to>
                                    </p:set>
                                    <p:animEffect transition="in" filter="fade">
                                      <p:cBhvr>
                                        <p:cTn id="82" dur="1000"/>
                                        <p:tgtEl>
                                          <p:spTgt spid="95"/>
                                        </p:tgtEl>
                                      </p:cBhvr>
                                    </p:animEffect>
                                    <p:anim calcmode="lin" valueType="num">
                                      <p:cBhvr>
                                        <p:cTn id="83" dur="1000" fill="hold"/>
                                        <p:tgtEl>
                                          <p:spTgt spid="95"/>
                                        </p:tgtEl>
                                        <p:attrNameLst>
                                          <p:attrName>ppt_x</p:attrName>
                                        </p:attrNameLst>
                                      </p:cBhvr>
                                      <p:tavLst>
                                        <p:tav tm="0">
                                          <p:val>
                                            <p:strVal val="#ppt_x"/>
                                          </p:val>
                                        </p:tav>
                                        <p:tav tm="100000">
                                          <p:val>
                                            <p:strVal val="#ppt_x"/>
                                          </p:val>
                                        </p:tav>
                                      </p:tavLst>
                                    </p:anim>
                                    <p:anim calcmode="lin" valueType="num">
                                      <p:cBhvr>
                                        <p:cTn id="84" dur="900" decel="100000" fill="hold"/>
                                        <p:tgtEl>
                                          <p:spTgt spid="95"/>
                                        </p:tgtEl>
                                        <p:attrNameLst>
                                          <p:attrName>ppt_y</p:attrName>
                                        </p:attrNameLst>
                                      </p:cBhvr>
                                      <p:tavLst>
                                        <p:tav tm="0">
                                          <p:val>
                                            <p:strVal val="#ppt_y+1"/>
                                          </p:val>
                                        </p:tav>
                                        <p:tav tm="100000">
                                          <p:val>
                                            <p:strVal val="#ppt_y-.03"/>
                                          </p:val>
                                        </p:tav>
                                      </p:tavLst>
                                    </p:anim>
                                    <p:anim calcmode="lin" valueType="num">
                                      <p:cBhvr>
                                        <p:cTn id="85" dur="100" accel="100000" fill="hold">
                                          <p:stCondLst>
                                            <p:cond delay="900"/>
                                          </p:stCondLst>
                                        </p:cTn>
                                        <p:tgtEl>
                                          <p:spTgt spid="95"/>
                                        </p:tgtEl>
                                        <p:attrNameLst>
                                          <p:attrName>ppt_y</p:attrName>
                                        </p:attrNameLst>
                                      </p:cBhvr>
                                      <p:tavLst>
                                        <p:tav tm="0">
                                          <p:val>
                                            <p:strVal val="#ppt_y-.03"/>
                                          </p:val>
                                        </p:tav>
                                        <p:tav tm="100000">
                                          <p:val>
                                            <p:strVal val="#ppt_y"/>
                                          </p:val>
                                        </p:tav>
                                      </p:tavLst>
                                    </p:anim>
                                  </p:childTnLst>
                                </p:cTn>
                              </p:par>
                              <p:par>
                                <p:cTn id="86" presetID="43" presetClass="entr" presetSubtype="0" fill="hold" nodeType="withEffect">
                                  <p:stCondLst>
                                    <p:cond delay="0"/>
                                  </p:stCondLst>
                                  <p:childTnLst>
                                    <p:set>
                                      <p:cBhvr>
                                        <p:cTn id="87" dur="1" fill="hold">
                                          <p:stCondLst>
                                            <p:cond delay="0"/>
                                          </p:stCondLst>
                                        </p:cTn>
                                        <p:tgtEl>
                                          <p:spTgt spid="96"/>
                                        </p:tgtEl>
                                        <p:attrNameLst>
                                          <p:attrName>style.visibility</p:attrName>
                                        </p:attrNameLst>
                                      </p:cBhvr>
                                      <p:to>
                                        <p:strVal val="visible"/>
                                      </p:to>
                                    </p:set>
                                    <p:animEffect transition="in" filter="fade">
                                      <p:cBhvr>
                                        <p:cTn id="88" dur="100"/>
                                        <p:tgtEl>
                                          <p:spTgt spid="96"/>
                                        </p:tgtEl>
                                      </p:cBhvr>
                                    </p:animEffect>
                                    <p:anim calcmode="lin" valueType="num">
                                      <p:cBhvr>
                                        <p:cTn id="89" dur="400" fill="hold"/>
                                        <p:tgtEl>
                                          <p:spTgt spid="96"/>
                                        </p:tgtEl>
                                        <p:attrNameLst>
                                          <p:attrName>ppt_x</p:attrName>
                                        </p:attrNameLst>
                                      </p:cBhvr>
                                      <p:tavLst>
                                        <p:tav tm="0">
                                          <p:val>
                                            <p:strVal val="#ppt_x"/>
                                          </p:val>
                                        </p:tav>
                                        <p:tav tm="100000">
                                          <p:val>
                                            <p:strVal val="#ppt_x"/>
                                          </p:val>
                                        </p:tav>
                                      </p:tavLst>
                                    </p:anim>
                                    <p:anim calcmode="lin" valueType="num">
                                      <p:cBhvr>
                                        <p:cTn id="90" dur="400" fill="hold"/>
                                        <p:tgtEl>
                                          <p:spTgt spid="96"/>
                                        </p:tgtEl>
                                        <p:attrNameLst>
                                          <p:attrName>ppt_y</p:attrName>
                                        </p:attrNameLst>
                                      </p:cBhvr>
                                      <p:tavLst>
                                        <p:tav tm="0">
                                          <p:val>
                                            <p:strVal val="#ppt_y+0.31"/>
                                          </p:val>
                                        </p:tav>
                                        <p:tav tm="100000">
                                          <p:val>
                                            <p:strVal val="#ppt_y+0.31"/>
                                          </p:val>
                                        </p:tav>
                                      </p:tavLst>
                                    </p:anim>
                                    <p:anim calcmode="lin" valueType="num">
                                      <p:cBhvr>
                                        <p:cTn id="91" dur="600" decel="50000" fill="hold">
                                          <p:stCondLst>
                                            <p:cond delay="400"/>
                                          </p:stCondLst>
                                        </p:cTn>
                                        <p:tgtEl>
                                          <p:spTgt spid="96"/>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92" dur="600" decel="50000" fill="hold">
                                          <p:stCondLst>
                                            <p:cond delay="400"/>
                                          </p:stCondLst>
                                        </p:cTn>
                                        <p:tgtEl>
                                          <p:spTgt spid="96"/>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3" presetClass="entr" presetSubtype="10" fill="hold" grpId="0" nodeType="clickEffect">
                                  <p:stCondLst>
                                    <p:cond delay="0"/>
                                  </p:stCondLst>
                                  <p:childTnLst>
                                    <p:set>
                                      <p:cBhvr>
                                        <p:cTn id="96" dur="1" fill="hold">
                                          <p:stCondLst>
                                            <p:cond delay="0"/>
                                          </p:stCondLst>
                                        </p:cTn>
                                        <p:tgtEl>
                                          <p:spTgt spid="33"/>
                                        </p:tgtEl>
                                        <p:attrNameLst>
                                          <p:attrName>style.visibility</p:attrName>
                                        </p:attrNameLst>
                                      </p:cBhvr>
                                      <p:to>
                                        <p:strVal val="visible"/>
                                      </p:to>
                                    </p:set>
                                    <p:animEffect transition="in" filter="blinds(horizontal)">
                                      <p:cBhvr>
                                        <p:cTn id="97" dur="500"/>
                                        <p:tgtEl>
                                          <p:spTgt spid="33"/>
                                        </p:tgtEl>
                                      </p:cBhvr>
                                    </p:animEffect>
                                  </p:childTnLst>
                                </p:cTn>
                              </p:par>
                            </p:childTnLst>
                          </p:cTn>
                        </p:par>
                      </p:childTnLst>
                    </p:cTn>
                  </p:par>
                  <p:par>
                    <p:cTn id="98" fill="hold">
                      <p:stCondLst>
                        <p:cond delay="indefinite"/>
                      </p:stCondLst>
                      <p:childTnLst>
                        <p:par>
                          <p:cTn id="99" fill="hold">
                            <p:stCondLst>
                              <p:cond delay="0"/>
                            </p:stCondLst>
                            <p:childTnLst>
                              <p:par>
                                <p:cTn id="100" presetID="55" presetClass="entr" presetSubtype="0" fill="hold" nodeType="clickEffect">
                                  <p:stCondLst>
                                    <p:cond delay="0"/>
                                  </p:stCondLst>
                                  <p:childTnLst>
                                    <p:set>
                                      <p:cBhvr>
                                        <p:cTn id="101" dur="1" fill="hold">
                                          <p:stCondLst>
                                            <p:cond delay="0"/>
                                          </p:stCondLst>
                                        </p:cTn>
                                        <p:tgtEl>
                                          <p:spTgt spid="34"/>
                                        </p:tgtEl>
                                        <p:attrNameLst>
                                          <p:attrName>style.visibility</p:attrName>
                                        </p:attrNameLst>
                                      </p:cBhvr>
                                      <p:to>
                                        <p:strVal val="visible"/>
                                      </p:to>
                                    </p:set>
                                    <p:anim calcmode="lin" valueType="num">
                                      <p:cBhvr>
                                        <p:cTn id="102" dur="1000" fill="hold"/>
                                        <p:tgtEl>
                                          <p:spTgt spid="34"/>
                                        </p:tgtEl>
                                        <p:attrNameLst>
                                          <p:attrName>ppt_w</p:attrName>
                                        </p:attrNameLst>
                                      </p:cBhvr>
                                      <p:tavLst>
                                        <p:tav tm="0">
                                          <p:val>
                                            <p:strVal val="#ppt_w*0.70"/>
                                          </p:val>
                                        </p:tav>
                                        <p:tav tm="100000">
                                          <p:val>
                                            <p:strVal val="#ppt_w"/>
                                          </p:val>
                                        </p:tav>
                                      </p:tavLst>
                                    </p:anim>
                                    <p:anim calcmode="lin" valueType="num">
                                      <p:cBhvr>
                                        <p:cTn id="103" dur="1000" fill="hold"/>
                                        <p:tgtEl>
                                          <p:spTgt spid="34"/>
                                        </p:tgtEl>
                                        <p:attrNameLst>
                                          <p:attrName>ppt_h</p:attrName>
                                        </p:attrNameLst>
                                      </p:cBhvr>
                                      <p:tavLst>
                                        <p:tav tm="0">
                                          <p:val>
                                            <p:strVal val="#ppt_h"/>
                                          </p:val>
                                        </p:tav>
                                        <p:tav tm="100000">
                                          <p:val>
                                            <p:strVal val="#ppt_h"/>
                                          </p:val>
                                        </p:tav>
                                      </p:tavLst>
                                    </p:anim>
                                    <p:animEffect transition="in" filter="fade">
                                      <p:cBhvr>
                                        <p:cTn id="104" dur="1000"/>
                                        <p:tgtEl>
                                          <p:spTgt spid="34"/>
                                        </p:tgtEl>
                                      </p:cBhvr>
                                    </p:animEffect>
                                  </p:childTnLst>
                                </p:cTn>
                              </p:par>
                              <p:par>
                                <p:cTn id="105" presetID="55" presetClass="entr" presetSubtype="0" fill="hold" nodeType="withEffect">
                                  <p:stCondLst>
                                    <p:cond delay="0"/>
                                  </p:stCondLst>
                                  <p:childTnLst>
                                    <p:set>
                                      <p:cBhvr>
                                        <p:cTn id="106" dur="1" fill="hold">
                                          <p:stCondLst>
                                            <p:cond delay="0"/>
                                          </p:stCondLst>
                                        </p:cTn>
                                        <p:tgtEl>
                                          <p:spTgt spid="36"/>
                                        </p:tgtEl>
                                        <p:attrNameLst>
                                          <p:attrName>style.visibility</p:attrName>
                                        </p:attrNameLst>
                                      </p:cBhvr>
                                      <p:to>
                                        <p:strVal val="visible"/>
                                      </p:to>
                                    </p:set>
                                    <p:anim calcmode="lin" valueType="num">
                                      <p:cBhvr>
                                        <p:cTn id="107" dur="1000" fill="hold"/>
                                        <p:tgtEl>
                                          <p:spTgt spid="36"/>
                                        </p:tgtEl>
                                        <p:attrNameLst>
                                          <p:attrName>ppt_w</p:attrName>
                                        </p:attrNameLst>
                                      </p:cBhvr>
                                      <p:tavLst>
                                        <p:tav tm="0">
                                          <p:val>
                                            <p:strVal val="#ppt_w*0.70"/>
                                          </p:val>
                                        </p:tav>
                                        <p:tav tm="100000">
                                          <p:val>
                                            <p:strVal val="#ppt_w"/>
                                          </p:val>
                                        </p:tav>
                                      </p:tavLst>
                                    </p:anim>
                                    <p:anim calcmode="lin" valueType="num">
                                      <p:cBhvr>
                                        <p:cTn id="108" dur="1000" fill="hold"/>
                                        <p:tgtEl>
                                          <p:spTgt spid="36"/>
                                        </p:tgtEl>
                                        <p:attrNameLst>
                                          <p:attrName>ppt_h</p:attrName>
                                        </p:attrNameLst>
                                      </p:cBhvr>
                                      <p:tavLst>
                                        <p:tav tm="0">
                                          <p:val>
                                            <p:strVal val="#ppt_h"/>
                                          </p:val>
                                        </p:tav>
                                        <p:tav tm="100000">
                                          <p:val>
                                            <p:strVal val="#ppt_h"/>
                                          </p:val>
                                        </p:tav>
                                      </p:tavLst>
                                    </p:anim>
                                    <p:animEffect transition="in" filter="fade">
                                      <p:cBhvr>
                                        <p:cTn id="109"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1" grpId="0" animBg="1"/>
      <p:bldP spid="28" grpId="0" animBg="1"/>
      <p:bldP spid="32" grpId="0" animBg="1"/>
      <p:bldP spid="3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4D30744-60A4-1547-A2C4-9FF4AFEB942A}"/>
              </a:ext>
            </a:extLst>
          </p:cNvPr>
          <p:cNvPicPr>
            <a:picLocks noChangeAspect="1"/>
          </p:cNvPicPr>
          <p:nvPr/>
        </p:nvPicPr>
        <p:blipFill rotWithShape="1">
          <a:blip r:embed="rId2"/>
          <a:srcRect r="231"/>
          <a:stretch/>
        </p:blipFill>
        <p:spPr>
          <a:xfrm>
            <a:off x="-7416" y="19312"/>
            <a:ext cx="10002762" cy="6858000"/>
          </a:xfrm>
          <a:prstGeom prst="rect">
            <a:avLst/>
          </a:prstGeom>
        </p:spPr>
      </p:pic>
      <p:sp>
        <p:nvSpPr>
          <p:cNvPr id="15" name="Rounded Rectangle 14">
            <a:extLst>
              <a:ext uri="{FF2B5EF4-FFF2-40B4-BE49-F238E27FC236}">
                <a16:creationId xmlns:a16="http://schemas.microsoft.com/office/drawing/2014/main" id="{3AB2EA1E-4EC7-B442-BCE2-B66CC7349F64}"/>
              </a:ext>
            </a:extLst>
          </p:cNvPr>
          <p:cNvSpPr/>
          <p:nvPr/>
        </p:nvSpPr>
        <p:spPr>
          <a:xfrm>
            <a:off x="7450879" y="1497332"/>
            <a:ext cx="215024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1.  INTRODUCTION</a:t>
            </a:r>
          </a:p>
        </p:txBody>
      </p:sp>
      <p:sp>
        <p:nvSpPr>
          <p:cNvPr id="3" name="Rectangle 2">
            <a:extLst>
              <a:ext uri="{FF2B5EF4-FFF2-40B4-BE49-F238E27FC236}">
                <a16:creationId xmlns:a16="http://schemas.microsoft.com/office/drawing/2014/main" id="{8D6BFB19-8D82-DC44-BC10-C34C848E6D43}"/>
              </a:ext>
            </a:extLst>
          </p:cNvPr>
          <p:cNvSpPr/>
          <p:nvPr/>
        </p:nvSpPr>
        <p:spPr>
          <a:xfrm>
            <a:off x="6401087" y="2297691"/>
            <a:ext cx="638675" cy="4130693"/>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9" name="TextBox 8">
            <a:extLst>
              <a:ext uri="{FF2B5EF4-FFF2-40B4-BE49-F238E27FC236}">
                <a16:creationId xmlns:a16="http://schemas.microsoft.com/office/drawing/2014/main" id="{A8708ADF-A196-FB45-8CC7-6E841EFE9388}"/>
              </a:ext>
            </a:extLst>
          </p:cNvPr>
          <p:cNvSpPr txBox="1"/>
          <p:nvPr/>
        </p:nvSpPr>
        <p:spPr>
          <a:xfrm>
            <a:off x="6237579" y="4135697"/>
            <a:ext cx="2856328" cy="758926"/>
          </a:xfrm>
          <a:prstGeom prst="rect">
            <a:avLst/>
          </a:prstGeom>
          <a:noFill/>
        </p:spPr>
        <p:txBody>
          <a:bodyPr wrap="square">
            <a:spAutoFit/>
          </a:bodyPr>
          <a:lstStyle/>
          <a:p>
            <a:pPr algn="ctr">
              <a:lnSpc>
                <a:spcPct val="170000"/>
              </a:lnSpc>
            </a:pPr>
            <a:r>
              <a:rPr lang="en-US" sz="29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Revenue </a:t>
            </a:r>
          </a:p>
        </p:txBody>
      </p:sp>
      <p:pic>
        <p:nvPicPr>
          <p:cNvPr id="1026" name="Picture 2" descr="Dollar increase revenue icon money symbol Vector Image">
            <a:extLst>
              <a:ext uri="{FF2B5EF4-FFF2-40B4-BE49-F238E27FC236}">
                <a16:creationId xmlns:a16="http://schemas.microsoft.com/office/drawing/2014/main" id="{C4C22465-7758-754A-B803-8850F4C09607}"/>
              </a:ext>
            </a:extLst>
          </p:cNvPr>
          <p:cNvPicPr>
            <a:picLocks noChangeAspect="1" noChangeArrowheads="1"/>
          </p:cNvPicPr>
          <p:nvPr/>
        </p:nvPicPr>
        <p:blipFill rotWithShape="1">
          <a:blip r:embed="rId3">
            <a:duotone>
              <a:schemeClr val="accent4">
                <a:shade val="45000"/>
                <a:satMod val="135000"/>
              </a:schemeClr>
              <a:prstClr val="white"/>
            </a:duotone>
            <a:extLst>
              <a:ext uri="{28A0092B-C50C-407E-A947-70E740481C1C}">
                <a14:useLocalDpi xmlns:a14="http://schemas.microsoft.com/office/drawing/2010/main" val="0"/>
              </a:ext>
            </a:extLst>
          </a:blip>
          <a:srcRect b="7046"/>
          <a:stretch/>
        </p:blipFill>
        <p:spPr bwMode="auto">
          <a:xfrm>
            <a:off x="6783389" y="2735277"/>
            <a:ext cx="1742622" cy="162776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FD9BBA5A-6D9D-DF4A-867C-694D9A3FF921}"/>
              </a:ext>
            </a:extLst>
          </p:cNvPr>
          <p:cNvSpPr/>
          <p:nvPr/>
        </p:nvSpPr>
        <p:spPr>
          <a:xfrm>
            <a:off x="5157197" y="1857404"/>
            <a:ext cx="1168090" cy="281686"/>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813" i="1" dirty="0">
              <a:solidFill>
                <a:schemeClr val="accent4">
                  <a:lumMod val="75000"/>
                </a:schemeClr>
              </a:solidFill>
              <a:latin typeface="Avenir Book" panose="02000503020000020003" pitchFamily="2" charset="0"/>
            </a:endParaRPr>
          </a:p>
        </p:txBody>
      </p:sp>
      <p:sp>
        <p:nvSpPr>
          <p:cNvPr id="5" name="Slide Number Placeholder 4">
            <a:extLst>
              <a:ext uri="{FF2B5EF4-FFF2-40B4-BE49-F238E27FC236}">
                <a16:creationId xmlns:a16="http://schemas.microsoft.com/office/drawing/2014/main" id="{FF4323D6-CF0D-D547-9EA9-AFD737FE0547}"/>
              </a:ext>
            </a:extLst>
          </p:cNvPr>
          <p:cNvSpPr>
            <a:spLocks noGrp="1"/>
          </p:cNvSpPr>
          <p:nvPr>
            <p:ph type="sldNum" sz="quarter" idx="12"/>
          </p:nvPr>
        </p:nvSpPr>
        <p:spPr>
          <a:xfrm>
            <a:off x="7543346" y="6542024"/>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9</a:t>
            </a:fld>
            <a:endParaRPr lang="en-VN" b="1" dirty="0">
              <a:solidFill>
                <a:schemeClr val="accent4">
                  <a:lumMod val="75000"/>
                </a:schemeClr>
              </a:solidFill>
              <a:latin typeface="Avenir Next" panose="020B0503020202020204" pitchFamily="34" charset="0"/>
            </a:endParaRPr>
          </a:p>
        </p:txBody>
      </p:sp>
      <p:pic>
        <p:nvPicPr>
          <p:cNvPr id="12" name="Content Placeholder 15">
            <a:extLst>
              <a:ext uri="{FF2B5EF4-FFF2-40B4-BE49-F238E27FC236}">
                <a16:creationId xmlns:a16="http://schemas.microsoft.com/office/drawing/2014/main" id="{33F2F3C6-3BEE-4829-B576-75DE2F1DC3ED}"/>
              </a:ext>
            </a:extLst>
          </p:cNvPr>
          <p:cNvPicPr>
            <a:picLocks noChangeAspect="1"/>
          </p:cNvPicPr>
          <p:nvPr/>
        </p:nvPicPr>
        <p:blipFill>
          <a:blip r:embed="rId4"/>
          <a:stretch>
            <a:fillRect/>
          </a:stretch>
        </p:blipFill>
        <p:spPr>
          <a:xfrm>
            <a:off x="0" y="-2727"/>
            <a:ext cx="9954381" cy="823912"/>
          </a:xfrm>
          <a:prstGeom prst="rect">
            <a:avLst/>
          </a:prstGeom>
        </p:spPr>
      </p:pic>
      <p:pic>
        <p:nvPicPr>
          <p:cNvPr id="4" name="Picture 3">
            <a:extLst>
              <a:ext uri="{FF2B5EF4-FFF2-40B4-BE49-F238E27FC236}">
                <a16:creationId xmlns:a16="http://schemas.microsoft.com/office/drawing/2014/main" id="{8D4ACE99-C5F0-43C7-9904-B83A43EF1B43}"/>
              </a:ext>
            </a:extLst>
          </p:cNvPr>
          <p:cNvPicPr>
            <a:picLocks noChangeAspect="1"/>
          </p:cNvPicPr>
          <p:nvPr/>
        </p:nvPicPr>
        <p:blipFill>
          <a:blip r:embed="rId5"/>
          <a:stretch>
            <a:fillRect/>
          </a:stretch>
        </p:blipFill>
        <p:spPr>
          <a:xfrm>
            <a:off x="107593" y="1848763"/>
            <a:ext cx="6515670" cy="3589573"/>
          </a:xfrm>
          <a:prstGeom prst="rect">
            <a:avLst/>
          </a:prstGeom>
        </p:spPr>
      </p:pic>
    </p:spTree>
    <p:extLst>
      <p:ext uri="{BB962C8B-B14F-4D97-AF65-F5344CB8AC3E}">
        <p14:creationId xmlns:p14="http://schemas.microsoft.com/office/powerpoint/2010/main" val="1722037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525D00-EF4D-2F4D-93BD-9A1E9AF8287E}"/>
              </a:ext>
            </a:extLst>
          </p:cNvPr>
          <p:cNvSpPr/>
          <p:nvPr/>
        </p:nvSpPr>
        <p:spPr>
          <a:xfrm>
            <a:off x="2215816" y="548345"/>
            <a:ext cx="7494671" cy="5865394"/>
          </a:xfrm>
          <a:prstGeom prst="rect">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1463" dirty="0">
                <a:effectLst>
                  <a:glow rad="127000">
                    <a:schemeClr val="bg1"/>
                  </a:glow>
                </a:effectLst>
              </a:rPr>
              <a:t>         </a:t>
            </a:r>
          </a:p>
        </p:txBody>
      </p:sp>
      <p:pic>
        <p:nvPicPr>
          <p:cNvPr id="25" name="Picture 24">
            <a:extLst>
              <a:ext uri="{FF2B5EF4-FFF2-40B4-BE49-F238E27FC236}">
                <a16:creationId xmlns:a16="http://schemas.microsoft.com/office/drawing/2014/main" id="{5F7207D2-157C-9B48-B959-FA845AAD661A}"/>
              </a:ext>
            </a:extLst>
          </p:cNvPr>
          <p:cNvPicPr>
            <a:picLocks noChangeAspect="1"/>
          </p:cNvPicPr>
          <p:nvPr/>
        </p:nvPicPr>
        <p:blipFill>
          <a:blip r:embed="rId2"/>
          <a:stretch>
            <a:fillRect/>
          </a:stretch>
        </p:blipFill>
        <p:spPr>
          <a:xfrm>
            <a:off x="506588" y="1026426"/>
            <a:ext cx="1344271" cy="973091"/>
          </a:xfrm>
          <a:prstGeom prst="rect">
            <a:avLst/>
          </a:prstGeom>
          <a:effectLst/>
        </p:spPr>
      </p:pic>
      <p:sp>
        <p:nvSpPr>
          <p:cNvPr id="23" name="Rectangle: Rounded Corners 12">
            <a:extLst>
              <a:ext uri="{FF2B5EF4-FFF2-40B4-BE49-F238E27FC236}">
                <a16:creationId xmlns:a16="http://schemas.microsoft.com/office/drawing/2014/main" id="{8B9EB746-9EEC-6C4A-AE6D-3C4C8A2AA25D}"/>
              </a:ext>
            </a:extLst>
          </p:cNvPr>
          <p:cNvSpPr/>
          <p:nvPr/>
        </p:nvSpPr>
        <p:spPr>
          <a:xfrm>
            <a:off x="1875616" y="1026426"/>
            <a:ext cx="7885697" cy="129673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575"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2.  CUSTOMERS</a:t>
            </a:r>
          </a:p>
        </p:txBody>
      </p:sp>
      <p:pic>
        <p:nvPicPr>
          <p:cNvPr id="13314" name="Picture 2" descr="Factory, helper, participate, partner, industrial, manufacture, peon  service icon - Download on Iconfinder">
            <a:extLst>
              <a:ext uri="{FF2B5EF4-FFF2-40B4-BE49-F238E27FC236}">
                <a16:creationId xmlns:a16="http://schemas.microsoft.com/office/drawing/2014/main" id="{D6B2AD43-276C-4545-8FA4-60686A01824E}"/>
              </a:ext>
            </a:extLst>
          </p:cNvPr>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03731" y="4077366"/>
            <a:ext cx="1912085" cy="1912085"/>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4">
            <a:extLst>
              <a:ext uri="{FF2B5EF4-FFF2-40B4-BE49-F238E27FC236}">
                <a16:creationId xmlns:a16="http://schemas.microsoft.com/office/drawing/2014/main" id="{38712CEA-7A61-4299-9081-536651E3AFB1}"/>
              </a:ext>
            </a:extLst>
          </p:cNvPr>
          <p:cNvSpPr>
            <a:spLocks noGrp="1"/>
          </p:cNvSpPr>
          <p:nvPr>
            <p:ph type="sldNum" sz="quarter" idx="12"/>
          </p:nvPr>
        </p:nvSpPr>
        <p:spPr>
          <a:xfrm>
            <a:off x="7516713" y="6413739"/>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10</a:t>
            </a:fld>
            <a:endParaRPr lang="en-VN" b="1" dirty="0">
              <a:solidFill>
                <a:schemeClr val="accent4">
                  <a:lumMod val="75000"/>
                </a:schemeClr>
              </a:solidFill>
              <a:latin typeface="Avenir Next" panose="020B0503020202020204" pitchFamily="34" charset="0"/>
            </a:endParaRPr>
          </a:p>
        </p:txBody>
      </p:sp>
      <p:sp>
        <p:nvSpPr>
          <p:cNvPr id="8" name="Rectangle: Rounded Corners 12">
            <a:extLst>
              <a:ext uri="{FF2B5EF4-FFF2-40B4-BE49-F238E27FC236}">
                <a16:creationId xmlns:a16="http://schemas.microsoft.com/office/drawing/2014/main" id="{8ED75357-D1C1-43E9-9560-0C012414EE2C}"/>
              </a:ext>
            </a:extLst>
          </p:cNvPr>
          <p:cNvSpPr/>
          <p:nvPr/>
        </p:nvSpPr>
        <p:spPr>
          <a:xfrm>
            <a:off x="2530135" y="2323156"/>
            <a:ext cx="6968971" cy="290579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just"/>
            <a:r>
              <a:rPr lang="en-US" sz="1400"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With continuous investment in machinery and technology, our products always meet customer requirements, and we are confident that their quality will continue to improve to fully satisfy all the requirements of any market such as USA, EU and Asia.</a:t>
            </a:r>
          </a:p>
          <a:p>
            <a:pPr algn="just"/>
            <a:endParaRPr lang="en-US" sz="1400"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endParaRPr>
          </a:p>
          <a:p>
            <a:pPr algn="just"/>
            <a:r>
              <a:rPr lang="en-US" sz="1400"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At Dai Quang, we strive every day to be a trusted partner to our customers: we not only deliver qualified products, but also the excellent customer experience.</a:t>
            </a:r>
          </a:p>
        </p:txBody>
      </p:sp>
    </p:spTree>
    <p:extLst>
      <p:ext uri="{BB962C8B-B14F-4D97-AF65-F5344CB8AC3E}">
        <p14:creationId xmlns:p14="http://schemas.microsoft.com/office/powerpoint/2010/main" val="37437810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4E61FB-C58C-3A4B-BF30-00A8D8777383}"/>
              </a:ext>
            </a:extLst>
          </p:cNvPr>
          <p:cNvPicPr>
            <a:picLocks noChangeAspect="1"/>
          </p:cNvPicPr>
          <p:nvPr/>
        </p:nvPicPr>
        <p:blipFill rotWithShape="1">
          <a:blip r:embed="rId3"/>
          <a:srcRect r="231"/>
          <a:stretch/>
        </p:blipFill>
        <p:spPr>
          <a:xfrm>
            <a:off x="3847" y="-62144"/>
            <a:ext cx="10002762" cy="6920144"/>
          </a:xfrm>
          <a:prstGeom prst="rect">
            <a:avLst/>
          </a:prstGeom>
        </p:spPr>
      </p:pic>
      <p:sp>
        <p:nvSpPr>
          <p:cNvPr id="3" name="AutoShape 2" descr="LEVEL5 Drywall Finishing Tools | 2019-06-07 | Walls &amp; Ceilings"/>
          <p:cNvSpPr>
            <a:spLocks noChangeAspect="1" noChangeArrowheads="1"/>
          </p:cNvSpPr>
          <p:nvPr/>
        </p:nvSpPr>
        <p:spPr bwMode="auto">
          <a:xfrm>
            <a:off x="1364655" y="525562"/>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dirty="0"/>
          </a:p>
        </p:txBody>
      </p:sp>
      <p:pic>
        <p:nvPicPr>
          <p:cNvPr id="14" name="Picture 13">
            <a:extLst>
              <a:ext uri="{FF2B5EF4-FFF2-40B4-BE49-F238E27FC236}">
                <a16:creationId xmlns:a16="http://schemas.microsoft.com/office/drawing/2014/main" id="{4DADDB08-1D9A-9646-AEF5-2BE23674A3F1}"/>
              </a:ext>
            </a:extLst>
          </p:cNvPr>
          <p:cNvPicPr>
            <a:picLocks noChangeAspect="1"/>
          </p:cNvPicPr>
          <p:nvPr/>
        </p:nvPicPr>
        <p:blipFill rotWithShape="1">
          <a:blip r:embed="rId4"/>
          <a:srcRect t="-1" r="1693" b="5159"/>
          <a:stretch/>
        </p:blipFill>
        <p:spPr>
          <a:xfrm>
            <a:off x="6305005" y="1551181"/>
            <a:ext cx="2696385" cy="618484"/>
          </a:xfrm>
          <a:prstGeom prst="rect">
            <a:avLst/>
          </a:prstGeom>
        </p:spPr>
      </p:pic>
      <p:pic>
        <p:nvPicPr>
          <p:cNvPr id="15" name="Picture 14">
            <a:extLst>
              <a:ext uri="{FF2B5EF4-FFF2-40B4-BE49-F238E27FC236}">
                <a16:creationId xmlns:a16="http://schemas.microsoft.com/office/drawing/2014/main" id="{139F457D-D556-C64F-A0AE-0BECEFC497D1}"/>
              </a:ext>
            </a:extLst>
          </p:cNvPr>
          <p:cNvPicPr>
            <a:picLocks noChangeAspect="1"/>
          </p:cNvPicPr>
          <p:nvPr/>
        </p:nvPicPr>
        <p:blipFill>
          <a:blip r:embed="rId5"/>
          <a:stretch>
            <a:fillRect/>
          </a:stretch>
        </p:blipFill>
        <p:spPr>
          <a:xfrm>
            <a:off x="3306855" y="3937932"/>
            <a:ext cx="1609188" cy="784700"/>
          </a:xfrm>
          <a:prstGeom prst="rect">
            <a:avLst/>
          </a:prstGeom>
        </p:spPr>
      </p:pic>
      <p:pic>
        <p:nvPicPr>
          <p:cNvPr id="16" name="Picture 15">
            <a:extLst>
              <a:ext uri="{FF2B5EF4-FFF2-40B4-BE49-F238E27FC236}">
                <a16:creationId xmlns:a16="http://schemas.microsoft.com/office/drawing/2014/main" id="{9E0F97D2-8215-AA43-8D6D-09C2A16BBBB2}"/>
              </a:ext>
            </a:extLst>
          </p:cNvPr>
          <p:cNvPicPr>
            <a:picLocks noChangeAspect="1"/>
          </p:cNvPicPr>
          <p:nvPr/>
        </p:nvPicPr>
        <p:blipFill>
          <a:blip r:embed="rId6"/>
          <a:stretch>
            <a:fillRect/>
          </a:stretch>
        </p:blipFill>
        <p:spPr>
          <a:xfrm>
            <a:off x="5631885" y="2336816"/>
            <a:ext cx="1509636" cy="1509636"/>
          </a:xfrm>
          <a:prstGeom prst="rect">
            <a:avLst/>
          </a:prstGeom>
        </p:spPr>
      </p:pic>
      <p:sp>
        <p:nvSpPr>
          <p:cNvPr id="24" name="Rounded Rectangle 23">
            <a:extLst>
              <a:ext uri="{FF2B5EF4-FFF2-40B4-BE49-F238E27FC236}">
                <a16:creationId xmlns:a16="http://schemas.microsoft.com/office/drawing/2014/main" id="{C55824E1-91E3-A443-9E43-C94C26360F20}"/>
              </a:ext>
            </a:extLst>
          </p:cNvPr>
          <p:cNvSpPr/>
          <p:nvPr/>
        </p:nvSpPr>
        <p:spPr>
          <a:xfrm>
            <a:off x="7577018" y="1095085"/>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2.  CUSTOMERS</a:t>
            </a:r>
          </a:p>
        </p:txBody>
      </p:sp>
      <p:pic>
        <p:nvPicPr>
          <p:cNvPr id="30" name="Picture 4" descr="CLARK Europe | Duisburg">
            <a:extLst>
              <a:ext uri="{FF2B5EF4-FFF2-40B4-BE49-F238E27FC236}">
                <a16:creationId xmlns:a16="http://schemas.microsoft.com/office/drawing/2014/main" id="{1EF53301-B7A8-6C47-BCFF-EA3903EE79A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548" y="1067881"/>
            <a:ext cx="1811692" cy="1811692"/>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Michelin Brand Value &amp; Company Profile | Brandirectory">
            <a:extLst>
              <a:ext uri="{FF2B5EF4-FFF2-40B4-BE49-F238E27FC236}">
                <a16:creationId xmlns:a16="http://schemas.microsoft.com/office/drawing/2014/main" id="{A3D05F4B-0EE8-B44F-BFC2-C2DD20AA20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4032" y="2707400"/>
            <a:ext cx="1844845" cy="824414"/>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Logos + Assets - IRCbike.com">
            <a:extLst>
              <a:ext uri="{FF2B5EF4-FFF2-40B4-BE49-F238E27FC236}">
                <a16:creationId xmlns:a16="http://schemas.microsoft.com/office/drawing/2014/main" id="{B179DC1B-4D73-F846-91C1-2676655DBEC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24348" y="3995955"/>
            <a:ext cx="2228850" cy="66865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BẢNG GIÁ XE TẢI VEAM 2023 MỚI NHẤT (12/2023)">
            <a:extLst>
              <a:ext uri="{FF2B5EF4-FFF2-40B4-BE49-F238E27FC236}">
                <a16:creationId xmlns:a16="http://schemas.microsoft.com/office/drawing/2014/main" id="{B1255A4F-7315-7742-BA90-38C88809DFC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4032" y="3748257"/>
            <a:ext cx="1680795" cy="112052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901CB3B8-AC4A-9447-B6AA-465CA8F5F56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611511" y="2336816"/>
            <a:ext cx="1985878" cy="1263206"/>
          </a:xfrm>
          <a:prstGeom prst="rect">
            <a:avLst/>
          </a:prstGeom>
        </p:spPr>
      </p:pic>
      <p:pic>
        <p:nvPicPr>
          <p:cNvPr id="5" name="Picture 4">
            <a:extLst>
              <a:ext uri="{FF2B5EF4-FFF2-40B4-BE49-F238E27FC236}">
                <a16:creationId xmlns:a16="http://schemas.microsoft.com/office/drawing/2014/main" id="{63A7C19E-C9CD-4F9F-80E4-A3ABDCCA8347}"/>
              </a:ext>
            </a:extLst>
          </p:cNvPr>
          <p:cNvPicPr>
            <a:picLocks noChangeAspect="1"/>
          </p:cNvPicPr>
          <p:nvPr/>
        </p:nvPicPr>
        <p:blipFill>
          <a:blip r:embed="rId12"/>
          <a:stretch>
            <a:fillRect/>
          </a:stretch>
        </p:blipFill>
        <p:spPr>
          <a:xfrm>
            <a:off x="3374495" y="1519500"/>
            <a:ext cx="2216659" cy="817316"/>
          </a:xfrm>
          <a:prstGeom prst="rect">
            <a:avLst/>
          </a:prstGeom>
        </p:spPr>
      </p:pic>
      <p:sp>
        <p:nvSpPr>
          <p:cNvPr id="19" name="Slide Number Placeholder 4">
            <a:extLst>
              <a:ext uri="{FF2B5EF4-FFF2-40B4-BE49-F238E27FC236}">
                <a16:creationId xmlns:a16="http://schemas.microsoft.com/office/drawing/2014/main" id="{A28507A1-B586-4865-A372-98B6190E4468}"/>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11</a:t>
            </a:fld>
            <a:endParaRPr lang="en-VN" b="1" dirty="0">
              <a:solidFill>
                <a:schemeClr val="accent4">
                  <a:lumMod val="75000"/>
                </a:schemeClr>
              </a:solidFill>
              <a:latin typeface="Avenir Next" panose="020B0503020202020204" pitchFamily="34" charset="0"/>
            </a:endParaRPr>
          </a:p>
        </p:txBody>
      </p:sp>
      <p:pic>
        <p:nvPicPr>
          <p:cNvPr id="20" name="Content Placeholder 15">
            <a:extLst>
              <a:ext uri="{FF2B5EF4-FFF2-40B4-BE49-F238E27FC236}">
                <a16:creationId xmlns:a16="http://schemas.microsoft.com/office/drawing/2014/main" id="{7F20CD7E-E125-4DE2-8D9C-4591EBE67C5D}"/>
              </a:ext>
            </a:extLst>
          </p:cNvPr>
          <p:cNvPicPr>
            <a:picLocks noChangeAspect="1"/>
          </p:cNvPicPr>
          <p:nvPr/>
        </p:nvPicPr>
        <p:blipFill>
          <a:blip r:embed="rId13"/>
          <a:stretch>
            <a:fillRect/>
          </a:stretch>
        </p:blipFill>
        <p:spPr>
          <a:xfrm>
            <a:off x="20625" y="-61450"/>
            <a:ext cx="9950534" cy="823912"/>
          </a:xfrm>
          <a:prstGeom prst="rect">
            <a:avLst/>
          </a:prstGeom>
        </p:spPr>
      </p:pic>
      <p:pic>
        <p:nvPicPr>
          <p:cNvPr id="21" name="Picture 20">
            <a:extLst>
              <a:ext uri="{FF2B5EF4-FFF2-40B4-BE49-F238E27FC236}">
                <a16:creationId xmlns:a16="http://schemas.microsoft.com/office/drawing/2014/main" id="{F11153EC-F7C2-4BF7-B78F-FF361DD54446}"/>
              </a:ext>
            </a:extLst>
          </p:cNvPr>
          <p:cNvPicPr>
            <a:picLocks noChangeAspect="1"/>
          </p:cNvPicPr>
          <p:nvPr/>
        </p:nvPicPr>
        <p:blipFill>
          <a:blip r:embed="rId14"/>
          <a:stretch>
            <a:fillRect/>
          </a:stretch>
        </p:blipFill>
        <p:spPr>
          <a:xfrm>
            <a:off x="3306855" y="2673472"/>
            <a:ext cx="2049061" cy="912532"/>
          </a:xfrm>
          <a:prstGeom prst="rect">
            <a:avLst/>
          </a:prstGeom>
        </p:spPr>
      </p:pic>
      <p:pic>
        <p:nvPicPr>
          <p:cNvPr id="22" name="Picture 21">
            <a:extLst>
              <a:ext uri="{FF2B5EF4-FFF2-40B4-BE49-F238E27FC236}">
                <a16:creationId xmlns:a16="http://schemas.microsoft.com/office/drawing/2014/main" id="{C3DD092F-4414-40E1-954B-E4889A4EFABF}"/>
              </a:ext>
            </a:extLst>
          </p:cNvPr>
          <p:cNvPicPr>
            <a:picLocks noChangeAspect="1"/>
          </p:cNvPicPr>
          <p:nvPr/>
        </p:nvPicPr>
        <p:blipFill>
          <a:blip r:embed="rId15"/>
          <a:stretch>
            <a:fillRect/>
          </a:stretch>
        </p:blipFill>
        <p:spPr>
          <a:xfrm>
            <a:off x="7961372" y="3995955"/>
            <a:ext cx="1737062" cy="618484"/>
          </a:xfrm>
          <a:prstGeom prst="rect">
            <a:avLst/>
          </a:prstGeom>
        </p:spPr>
      </p:pic>
      <p:pic>
        <p:nvPicPr>
          <p:cNvPr id="23" name="Picture 22">
            <a:extLst>
              <a:ext uri="{FF2B5EF4-FFF2-40B4-BE49-F238E27FC236}">
                <a16:creationId xmlns:a16="http://schemas.microsoft.com/office/drawing/2014/main" id="{7011030F-3C2A-40B5-84AD-A5900B54D326}"/>
              </a:ext>
            </a:extLst>
          </p:cNvPr>
          <p:cNvPicPr>
            <a:picLocks noChangeAspect="1"/>
          </p:cNvPicPr>
          <p:nvPr/>
        </p:nvPicPr>
        <p:blipFill>
          <a:blip r:embed="rId16"/>
          <a:stretch>
            <a:fillRect/>
          </a:stretch>
        </p:blipFill>
        <p:spPr>
          <a:xfrm>
            <a:off x="387263" y="5085229"/>
            <a:ext cx="1777564" cy="1010771"/>
          </a:xfrm>
          <a:prstGeom prst="rect">
            <a:avLst/>
          </a:prstGeom>
        </p:spPr>
      </p:pic>
      <p:pic>
        <p:nvPicPr>
          <p:cNvPr id="25" name="Picture 24">
            <a:extLst>
              <a:ext uri="{FF2B5EF4-FFF2-40B4-BE49-F238E27FC236}">
                <a16:creationId xmlns:a16="http://schemas.microsoft.com/office/drawing/2014/main" id="{E5FCD28E-EB69-4735-87A2-F4C5FF1042F5}"/>
              </a:ext>
            </a:extLst>
          </p:cNvPr>
          <p:cNvPicPr>
            <a:picLocks noChangeAspect="1"/>
          </p:cNvPicPr>
          <p:nvPr/>
        </p:nvPicPr>
        <p:blipFill>
          <a:blip r:embed="rId17"/>
          <a:stretch>
            <a:fillRect/>
          </a:stretch>
        </p:blipFill>
        <p:spPr>
          <a:xfrm>
            <a:off x="3288279" y="5110308"/>
            <a:ext cx="1833210" cy="912532"/>
          </a:xfrm>
          <a:prstGeom prst="rect">
            <a:avLst/>
          </a:prstGeom>
        </p:spPr>
      </p:pic>
      <p:pic>
        <p:nvPicPr>
          <p:cNvPr id="26" name="Picture 25">
            <a:extLst>
              <a:ext uri="{FF2B5EF4-FFF2-40B4-BE49-F238E27FC236}">
                <a16:creationId xmlns:a16="http://schemas.microsoft.com/office/drawing/2014/main" id="{3223EA5D-25AE-4DFF-95FF-A7AEA704DD11}"/>
              </a:ext>
            </a:extLst>
          </p:cNvPr>
          <p:cNvPicPr>
            <a:picLocks noChangeAspect="1"/>
          </p:cNvPicPr>
          <p:nvPr/>
        </p:nvPicPr>
        <p:blipFill>
          <a:blip r:embed="rId18"/>
          <a:stretch>
            <a:fillRect/>
          </a:stretch>
        </p:blipFill>
        <p:spPr>
          <a:xfrm>
            <a:off x="5355916" y="5157483"/>
            <a:ext cx="1668475" cy="938517"/>
          </a:xfrm>
          <a:prstGeom prst="rect">
            <a:avLst/>
          </a:prstGeom>
        </p:spPr>
      </p:pic>
      <p:pic>
        <p:nvPicPr>
          <p:cNvPr id="27" name="Picture 26">
            <a:extLst>
              <a:ext uri="{FF2B5EF4-FFF2-40B4-BE49-F238E27FC236}">
                <a16:creationId xmlns:a16="http://schemas.microsoft.com/office/drawing/2014/main" id="{F0A187D5-36D1-4C35-AA88-0ECA174B8EAF}"/>
              </a:ext>
            </a:extLst>
          </p:cNvPr>
          <p:cNvPicPr>
            <a:picLocks noChangeAspect="1"/>
          </p:cNvPicPr>
          <p:nvPr/>
        </p:nvPicPr>
        <p:blipFill>
          <a:blip r:embed="rId19"/>
          <a:stretch>
            <a:fillRect/>
          </a:stretch>
        </p:blipFill>
        <p:spPr>
          <a:xfrm>
            <a:off x="7493245" y="5232929"/>
            <a:ext cx="2000817" cy="789911"/>
          </a:xfrm>
          <a:prstGeom prst="rect">
            <a:avLst/>
          </a:prstGeom>
        </p:spPr>
      </p:pic>
    </p:spTree>
    <p:extLst>
      <p:ext uri="{BB962C8B-B14F-4D97-AF65-F5344CB8AC3E}">
        <p14:creationId xmlns:p14="http://schemas.microsoft.com/office/powerpoint/2010/main" val="1628151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5AC55B-7633-E742-896B-1541329B4DAC}"/>
              </a:ext>
            </a:extLst>
          </p:cNvPr>
          <p:cNvPicPr>
            <a:picLocks noChangeAspect="1"/>
          </p:cNvPicPr>
          <p:nvPr/>
        </p:nvPicPr>
        <p:blipFill>
          <a:blip r:embed="rId3"/>
          <a:stretch>
            <a:fillRect/>
          </a:stretch>
        </p:blipFill>
        <p:spPr>
          <a:xfrm>
            <a:off x="-44512" y="-23658"/>
            <a:ext cx="9906000" cy="6858001"/>
          </a:xfrm>
          <a:prstGeom prst="rect">
            <a:avLst/>
          </a:prstGeom>
        </p:spPr>
      </p:pic>
      <p:sp>
        <p:nvSpPr>
          <p:cNvPr id="3" name="AutoShape 2" descr="LEVEL5 Drywall Finishing Tools | 2019-06-07 | Walls &amp; Ceilings"/>
          <p:cNvSpPr>
            <a:spLocks noChangeAspect="1" noChangeArrowheads="1"/>
          </p:cNvSpPr>
          <p:nvPr/>
        </p:nvSpPr>
        <p:spPr bwMode="auto">
          <a:xfrm>
            <a:off x="1364655" y="525562"/>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dirty="0"/>
          </a:p>
        </p:txBody>
      </p:sp>
      <p:sp>
        <p:nvSpPr>
          <p:cNvPr id="24" name="Rounded Rectangle 23">
            <a:extLst>
              <a:ext uri="{FF2B5EF4-FFF2-40B4-BE49-F238E27FC236}">
                <a16:creationId xmlns:a16="http://schemas.microsoft.com/office/drawing/2014/main" id="{C55824E1-91E3-A443-9E43-C94C26360F20}"/>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2.  CUSTOMERS</a:t>
            </a:r>
          </a:p>
        </p:txBody>
      </p:sp>
      <p:pic>
        <p:nvPicPr>
          <p:cNvPr id="26" name="Graphic 25" descr="Marker with solid fill">
            <a:extLst>
              <a:ext uri="{FF2B5EF4-FFF2-40B4-BE49-F238E27FC236}">
                <a16:creationId xmlns:a16="http://schemas.microsoft.com/office/drawing/2014/main" id="{DD9331C1-F739-1C4F-9357-431FE344D7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04092" y="3065073"/>
            <a:ext cx="385223" cy="372500"/>
          </a:xfrm>
          <a:prstGeom prst="rect">
            <a:avLst/>
          </a:prstGeom>
          <a:effectLst>
            <a:outerShdw blurRad="50800" dist="38100" dir="2700000" algn="tl" rotWithShape="0">
              <a:prstClr val="black">
                <a:alpha val="40000"/>
              </a:prstClr>
            </a:outerShdw>
          </a:effectLst>
        </p:spPr>
      </p:pic>
      <p:pic>
        <p:nvPicPr>
          <p:cNvPr id="28" name="Graphic 27" descr="Marker with solid fill">
            <a:extLst>
              <a:ext uri="{FF2B5EF4-FFF2-40B4-BE49-F238E27FC236}">
                <a16:creationId xmlns:a16="http://schemas.microsoft.com/office/drawing/2014/main" id="{5E8A92FD-2B94-7442-8ED5-3CC209D1A71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58568" y="2349498"/>
            <a:ext cx="438760" cy="372500"/>
          </a:xfrm>
          <a:prstGeom prst="rect">
            <a:avLst/>
          </a:prstGeom>
          <a:effectLst>
            <a:outerShdw blurRad="50800" dist="38100" dir="2700000" algn="tl" rotWithShape="0">
              <a:prstClr val="black">
                <a:alpha val="40000"/>
              </a:prstClr>
            </a:outerShdw>
          </a:effectLst>
        </p:spPr>
      </p:pic>
      <p:pic>
        <p:nvPicPr>
          <p:cNvPr id="29" name="Graphic 28" descr="Marker with solid fill">
            <a:extLst>
              <a:ext uri="{FF2B5EF4-FFF2-40B4-BE49-F238E27FC236}">
                <a16:creationId xmlns:a16="http://schemas.microsoft.com/office/drawing/2014/main" id="{CDDBFAEE-9FA4-9142-B3C4-E16B246F4E5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48175" y="2475663"/>
            <a:ext cx="438760" cy="372500"/>
          </a:xfrm>
          <a:prstGeom prst="rect">
            <a:avLst/>
          </a:prstGeom>
          <a:effectLst>
            <a:outerShdw blurRad="50800" dist="38100" dir="2700000" algn="tl" rotWithShape="0">
              <a:prstClr val="black">
                <a:alpha val="40000"/>
              </a:prstClr>
            </a:outerShdw>
          </a:effectLst>
        </p:spPr>
      </p:pic>
      <p:pic>
        <p:nvPicPr>
          <p:cNvPr id="30" name="Graphic 29" descr="Marker with solid fill">
            <a:extLst>
              <a:ext uri="{FF2B5EF4-FFF2-40B4-BE49-F238E27FC236}">
                <a16:creationId xmlns:a16="http://schemas.microsoft.com/office/drawing/2014/main" id="{49996A98-B4AB-4646-BF01-C0D3953259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59733" y="2401230"/>
            <a:ext cx="438760" cy="372500"/>
          </a:xfrm>
          <a:prstGeom prst="rect">
            <a:avLst/>
          </a:prstGeom>
          <a:effectLst>
            <a:outerShdw blurRad="50800" dist="38100" dir="2700000" algn="tl" rotWithShape="0">
              <a:prstClr val="black">
                <a:alpha val="40000"/>
              </a:prstClr>
            </a:outerShdw>
          </a:effectLst>
        </p:spPr>
      </p:pic>
      <p:pic>
        <p:nvPicPr>
          <p:cNvPr id="54" name="Graphic 53" descr="Marker with solid fill">
            <a:extLst>
              <a:ext uri="{FF2B5EF4-FFF2-40B4-BE49-F238E27FC236}">
                <a16:creationId xmlns:a16="http://schemas.microsoft.com/office/drawing/2014/main" id="{313FBEC3-6A52-4343-A382-2CE641D7D99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97328" y="2205788"/>
            <a:ext cx="438760" cy="372500"/>
          </a:xfrm>
          <a:prstGeom prst="rect">
            <a:avLst/>
          </a:prstGeom>
          <a:effectLst>
            <a:outerShdw blurRad="50800" dist="38100" dir="2700000" algn="tl" rotWithShape="0">
              <a:prstClr val="black">
                <a:alpha val="40000"/>
              </a:prstClr>
            </a:outerShdw>
          </a:effectLst>
        </p:spPr>
      </p:pic>
      <p:pic>
        <p:nvPicPr>
          <p:cNvPr id="64" name="Graphic 63" descr="Marker with solid fill">
            <a:extLst>
              <a:ext uri="{FF2B5EF4-FFF2-40B4-BE49-F238E27FC236}">
                <a16:creationId xmlns:a16="http://schemas.microsoft.com/office/drawing/2014/main" id="{19F5996D-717D-FB42-9F01-AE83DA345B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44943" y="2664567"/>
            <a:ext cx="438760" cy="372500"/>
          </a:xfrm>
          <a:prstGeom prst="rect">
            <a:avLst/>
          </a:prstGeom>
          <a:effectLst>
            <a:outerShdw blurRad="50800" dist="38100" dir="2700000" algn="tl" rotWithShape="0">
              <a:prstClr val="black">
                <a:alpha val="40000"/>
              </a:prstClr>
            </a:outerShdw>
          </a:effectLst>
        </p:spPr>
      </p:pic>
      <p:pic>
        <p:nvPicPr>
          <p:cNvPr id="67" name="Graphic 66" descr="Marker with solid fill">
            <a:extLst>
              <a:ext uri="{FF2B5EF4-FFF2-40B4-BE49-F238E27FC236}">
                <a16:creationId xmlns:a16="http://schemas.microsoft.com/office/drawing/2014/main" id="{298113D3-0F59-0B43-B5BA-CCEDE1AAD41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77521" y="3155650"/>
            <a:ext cx="385223" cy="372500"/>
          </a:xfrm>
          <a:prstGeom prst="rect">
            <a:avLst/>
          </a:prstGeom>
          <a:effectLst>
            <a:outerShdw blurRad="50800" dist="38100" dir="2700000" algn="tl" rotWithShape="0">
              <a:prstClr val="black">
                <a:alpha val="40000"/>
              </a:prstClr>
            </a:outerShdw>
          </a:effectLst>
        </p:spPr>
      </p:pic>
      <p:pic>
        <p:nvPicPr>
          <p:cNvPr id="68" name="Graphic 67" descr="Marker with solid fill">
            <a:extLst>
              <a:ext uri="{FF2B5EF4-FFF2-40B4-BE49-F238E27FC236}">
                <a16:creationId xmlns:a16="http://schemas.microsoft.com/office/drawing/2014/main" id="{7AE47368-4251-2B44-B9A7-6684BB8F86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77322" y="3273762"/>
            <a:ext cx="438760" cy="372500"/>
          </a:xfrm>
          <a:prstGeom prst="rect">
            <a:avLst/>
          </a:prstGeom>
          <a:effectLst>
            <a:outerShdw blurRad="50800" dist="38100" dir="2700000" algn="tl" rotWithShape="0">
              <a:prstClr val="black">
                <a:alpha val="40000"/>
              </a:prstClr>
            </a:outerShdw>
          </a:effectLst>
        </p:spPr>
      </p:pic>
      <p:pic>
        <p:nvPicPr>
          <p:cNvPr id="32" name="Graphic 31" descr="Marker with solid fill">
            <a:extLst>
              <a:ext uri="{FF2B5EF4-FFF2-40B4-BE49-F238E27FC236}">
                <a16:creationId xmlns:a16="http://schemas.microsoft.com/office/drawing/2014/main" id="{4EC3E581-7CE8-F440-A025-E5DDC960F56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71291" y="2513262"/>
            <a:ext cx="438760" cy="372500"/>
          </a:xfrm>
          <a:prstGeom prst="rect">
            <a:avLst/>
          </a:prstGeom>
          <a:effectLst>
            <a:outerShdw blurRad="50800" dist="38100" dir="2700000" algn="tl" rotWithShape="0">
              <a:prstClr val="black">
                <a:alpha val="40000"/>
              </a:prstClr>
            </a:outerShdw>
          </a:effectLst>
        </p:spPr>
      </p:pic>
      <p:grpSp>
        <p:nvGrpSpPr>
          <p:cNvPr id="2" name="Group 1">
            <a:extLst>
              <a:ext uri="{FF2B5EF4-FFF2-40B4-BE49-F238E27FC236}">
                <a16:creationId xmlns:a16="http://schemas.microsoft.com/office/drawing/2014/main" id="{B221211D-CDF6-D347-91B2-56B540ECCBD1}"/>
              </a:ext>
            </a:extLst>
          </p:cNvPr>
          <p:cNvGrpSpPr/>
          <p:nvPr/>
        </p:nvGrpSpPr>
        <p:grpSpPr>
          <a:xfrm>
            <a:off x="5541418" y="1777175"/>
            <a:ext cx="1335904" cy="720818"/>
            <a:chOff x="5453957" y="4398610"/>
            <a:chExt cx="2223738" cy="1379212"/>
          </a:xfrm>
        </p:grpSpPr>
        <p:sp>
          <p:nvSpPr>
            <p:cNvPr id="34" name="Rounded Rectangle 33">
              <a:extLst>
                <a:ext uri="{FF2B5EF4-FFF2-40B4-BE49-F238E27FC236}">
                  <a16:creationId xmlns:a16="http://schemas.microsoft.com/office/drawing/2014/main" id="{2E081C68-A4E8-8F4F-8DB4-3DD49D12B3A8}"/>
                </a:ext>
              </a:extLst>
            </p:cNvPr>
            <p:cNvSpPr/>
            <p:nvPr/>
          </p:nvSpPr>
          <p:spPr>
            <a:xfrm>
              <a:off x="5453957" y="4398610"/>
              <a:ext cx="2223738" cy="1379212"/>
            </a:xfrm>
            <a:prstGeom prst="roundRect">
              <a:avLst>
                <a:gd name="adj" fmla="val 9108"/>
              </a:avLst>
            </a:prstGeom>
            <a:gradFill flip="none" rotWithShape="1">
              <a:gsLst>
                <a:gs pos="0">
                  <a:schemeClr val="accent2">
                    <a:lumMod val="5000"/>
                    <a:lumOff val="95000"/>
                    <a:alpha val="30535"/>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31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r>
                <a:rPr lang="en-VN" sz="1138" dirty="0">
                  <a:solidFill>
                    <a:schemeClr val="accent2"/>
                  </a:solidFill>
                  <a:latin typeface="Montserrat extrabold" panose="00000900000000000000" pitchFamily="2" charset="0"/>
                </a:rPr>
                <a:t>KOREA</a:t>
              </a:r>
              <a:endParaRPr lang="en-VN" sz="1138" dirty="0">
                <a:solidFill>
                  <a:schemeClr val="accent2"/>
                </a:solidFill>
                <a:latin typeface="Montserrat extrabold" panose="00000900000000000000" pitchFamily="2" charset="0"/>
                <a:cs typeface="Arial" panose="020B0604020202020204" pitchFamily="34" charset="0"/>
              </a:endParaRPr>
            </a:p>
            <a:p>
              <a:pPr marL="11608" lvl="1"/>
              <a:r>
                <a:rPr lang="en-VN" sz="1138" dirty="0">
                  <a:solidFill>
                    <a:schemeClr val="accent2"/>
                  </a:solidFill>
                  <a:latin typeface="Avenir Medium" panose="02000503020000020003" pitchFamily="2" charset="0"/>
                  <a:cs typeface="Arial" panose="020B0604020202020204" pitchFamily="34" charset="0"/>
                </a:rPr>
                <a:t> </a:t>
              </a:r>
            </a:p>
            <a:p>
              <a:pPr marL="11608" lvl="1"/>
              <a:endParaRPr lang="en-VN" sz="1138" dirty="0">
                <a:solidFill>
                  <a:schemeClr val="accent2"/>
                </a:solidFill>
                <a:latin typeface="Avenir Medium" panose="02000503020000020003" pitchFamily="2" charset="0"/>
                <a:cs typeface="Arial" panose="020B0604020202020204" pitchFamily="34" charset="0"/>
              </a:endParaRPr>
            </a:p>
            <a:p>
              <a:pPr marL="11608" lvl="1"/>
              <a:r>
                <a:rPr lang="vi-VN" sz="1138" dirty="0">
                  <a:solidFill>
                    <a:schemeClr val="accent2"/>
                  </a:solidFill>
                  <a:latin typeface="Avenir Medium" panose="02000503020000020003" pitchFamily="2" charset="0"/>
                  <a:cs typeface="Arial" panose="020B0604020202020204" pitchFamily="34" charset="0"/>
                </a:rPr>
                <a:t> </a:t>
              </a:r>
              <a:endParaRPr lang="en-US" sz="1138" dirty="0">
                <a:solidFill>
                  <a:schemeClr val="accent2">
                    <a:lumMod val="50000"/>
                  </a:schemeClr>
                </a:solidFill>
                <a:latin typeface="Avenir Medium" panose="02000503020000020003" pitchFamily="2" charset="0"/>
                <a:cs typeface="Arial" panose="020B0604020202020204" pitchFamily="34" charset="0"/>
              </a:endParaRPr>
            </a:p>
          </p:txBody>
        </p:sp>
        <p:pic>
          <p:nvPicPr>
            <p:cNvPr id="1028" name="Picture 4" descr="CLARK Europe | Duisburg">
              <a:extLst>
                <a:ext uri="{FF2B5EF4-FFF2-40B4-BE49-F238E27FC236}">
                  <a16:creationId xmlns:a16="http://schemas.microsoft.com/office/drawing/2014/main" id="{EE241FD4-374A-1B4F-9EAF-9666175F56D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9808" b="20500"/>
            <a:stretch/>
          </p:blipFill>
          <p:spPr bwMode="auto">
            <a:xfrm>
              <a:off x="5701702" y="4890576"/>
              <a:ext cx="718058" cy="42862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4660466D-75A3-BC45-831D-5E9C80E9A495}"/>
                </a:ext>
              </a:extLst>
            </p:cNvPr>
            <p:cNvPicPr>
              <a:picLocks noChangeAspect="1"/>
            </p:cNvPicPr>
            <p:nvPr/>
          </p:nvPicPr>
          <p:blipFill>
            <a:blip r:embed="rId9"/>
            <a:stretch>
              <a:fillRect/>
            </a:stretch>
          </p:blipFill>
          <p:spPr>
            <a:xfrm>
              <a:off x="6291118" y="5375261"/>
              <a:ext cx="718057" cy="350152"/>
            </a:xfrm>
            <a:prstGeom prst="rect">
              <a:avLst/>
            </a:prstGeom>
          </p:spPr>
        </p:pic>
        <p:pic>
          <p:nvPicPr>
            <p:cNvPr id="7172" name="Picture 4" descr="BẢNG GIÁ XE TẢI VEAM 2023 MỚI NHẤT (12/2023)">
              <a:extLst>
                <a:ext uri="{FF2B5EF4-FFF2-40B4-BE49-F238E27FC236}">
                  <a16:creationId xmlns:a16="http://schemas.microsoft.com/office/drawing/2014/main" id="{67F6F28D-BA25-C74D-B0A0-697E5E98DEE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66072" y="4865537"/>
              <a:ext cx="718058" cy="47870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84345896-3CC1-8D4D-AC90-530E7699A5A6}"/>
              </a:ext>
            </a:extLst>
          </p:cNvPr>
          <p:cNvGrpSpPr/>
          <p:nvPr/>
        </p:nvGrpSpPr>
        <p:grpSpPr>
          <a:xfrm>
            <a:off x="8523202" y="2510728"/>
            <a:ext cx="1253744" cy="533757"/>
            <a:chOff x="3090236" y="4347858"/>
            <a:chExt cx="2181852" cy="928008"/>
          </a:xfrm>
        </p:grpSpPr>
        <p:sp>
          <p:nvSpPr>
            <p:cNvPr id="36" name="Rounded Rectangle 35">
              <a:extLst>
                <a:ext uri="{FF2B5EF4-FFF2-40B4-BE49-F238E27FC236}">
                  <a16:creationId xmlns:a16="http://schemas.microsoft.com/office/drawing/2014/main" id="{DCD5AD7C-2279-C846-ACB1-9CBFAA144FA2}"/>
                </a:ext>
              </a:extLst>
            </p:cNvPr>
            <p:cNvSpPr/>
            <p:nvPr/>
          </p:nvSpPr>
          <p:spPr>
            <a:xfrm>
              <a:off x="3090236" y="4347858"/>
              <a:ext cx="2181852" cy="928008"/>
            </a:xfrm>
            <a:prstGeom prst="roundRect">
              <a:avLst>
                <a:gd name="adj" fmla="val 9108"/>
              </a:avLst>
            </a:prstGeom>
            <a:gradFill flip="none" rotWithShape="1">
              <a:gsLst>
                <a:gs pos="0">
                  <a:schemeClr val="accent2">
                    <a:lumMod val="5000"/>
                    <a:lumOff val="95000"/>
                    <a:alpha val="30535"/>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31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r>
                <a:rPr lang="en-VN" sz="1138" dirty="0">
                  <a:solidFill>
                    <a:schemeClr val="accent2"/>
                  </a:solidFill>
                  <a:latin typeface="Montserrat extrabold" panose="00000900000000000000" pitchFamily="2" charset="0"/>
                </a:rPr>
                <a:t>JAPAN</a:t>
              </a:r>
              <a:endParaRPr lang="en-VN" sz="1138" dirty="0">
                <a:solidFill>
                  <a:schemeClr val="accent2"/>
                </a:solidFill>
                <a:latin typeface="Avenir Medium" panose="02000503020000020003" pitchFamily="2" charset="0"/>
                <a:cs typeface="Arial" panose="020B0604020202020204" pitchFamily="34" charset="0"/>
              </a:endParaRPr>
            </a:p>
          </p:txBody>
        </p:sp>
        <p:pic>
          <p:nvPicPr>
            <p:cNvPr id="7170" name="Picture 2" descr="Logos + Assets - IRCbike.com">
              <a:extLst>
                <a:ext uri="{FF2B5EF4-FFF2-40B4-BE49-F238E27FC236}">
                  <a16:creationId xmlns:a16="http://schemas.microsoft.com/office/drawing/2014/main" id="{964F20FB-C79E-274A-9FF4-6490D3BC4DD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551534" y="4732278"/>
              <a:ext cx="1295742" cy="38872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Group 5">
            <a:extLst>
              <a:ext uri="{FF2B5EF4-FFF2-40B4-BE49-F238E27FC236}">
                <a16:creationId xmlns:a16="http://schemas.microsoft.com/office/drawing/2014/main" id="{C109754E-A62D-E445-9D25-14312DE7735A}"/>
              </a:ext>
            </a:extLst>
          </p:cNvPr>
          <p:cNvGrpSpPr/>
          <p:nvPr/>
        </p:nvGrpSpPr>
        <p:grpSpPr>
          <a:xfrm>
            <a:off x="2155813" y="1661436"/>
            <a:ext cx="1253744" cy="533757"/>
            <a:chOff x="2294945" y="4228544"/>
            <a:chExt cx="1543070" cy="656932"/>
          </a:xfrm>
        </p:grpSpPr>
        <p:sp>
          <p:nvSpPr>
            <p:cNvPr id="38" name="Rounded Rectangle 37">
              <a:extLst>
                <a:ext uri="{FF2B5EF4-FFF2-40B4-BE49-F238E27FC236}">
                  <a16:creationId xmlns:a16="http://schemas.microsoft.com/office/drawing/2014/main" id="{8B3A1C6F-B4D5-4C4B-A2C0-0E9C7BD2B9F3}"/>
                </a:ext>
              </a:extLst>
            </p:cNvPr>
            <p:cNvSpPr/>
            <p:nvPr/>
          </p:nvSpPr>
          <p:spPr>
            <a:xfrm>
              <a:off x="2294945" y="4228544"/>
              <a:ext cx="1543070" cy="656932"/>
            </a:xfrm>
            <a:prstGeom prst="roundRect">
              <a:avLst>
                <a:gd name="adj" fmla="val 9108"/>
              </a:avLst>
            </a:prstGeom>
            <a:gradFill flip="none" rotWithShape="1">
              <a:gsLst>
                <a:gs pos="0">
                  <a:schemeClr val="accent2">
                    <a:lumMod val="5000"/>
                    <a:lumOff val="95000"/>
                    <a:alpha val="30535"/>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31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r>
                <a:rPr lang="en-VN" sz="1138" dirty="0">
                  <a:solidFill>
                    <a:schemeClr val="accent2"/>
                  </a:solidFill>
                  <a:latin typeface="Montserrat extrabold" panose="00000900000000000000" pitchFamily="2" charset="0"/>
                </a:rPr>
                <a:t>BELGIUM</a:t>
              </a:r>
              <a:endParaRPr lang="en-VN" sz="1138" dirty="0">
                <a:solidFill>
                  <a:schemeClr val="accent2"/>
                </a:solidFill>
                <a:latin typeface="Avenir Medium" panose="02000503020000020003" pitchFamily="2" charset="0"/>
                <a:cs typeface="Arial" panose="020B0604020202020204" pitchFamily="34" charset="0"/>
              </a:endParaRPr>
            </a:p>
          </p:txBody>
        </p:sp>
        <p:pic>
          <p:nvPicPr>
            <p:cNvPr id="27" name="Picture 26">
              <a:extLst>
                <a:ext uri="{FF2B5EF4-FFF2-40B4-BE49-F238E27FC236}">
                  <a16:creationId xmlns:a16="http://schemas.microsoft.com/office/drawing/2014/main" id="{A34E4C8A-8945-7540-A75C-9B6E9C71ADDD}"/>
                </a:ext>
              </a:extLst>
            </p:cNvPr>
            <p:cNvPicPr>
              <a:picLocks noChangeAspect="1"/>
            </p:cNvPicPr>
            <p:nvPr/>
          </p:nvPicPr>
          <p:blipFill rotWithShape="1">
            <a:blip r:embed="rId12"/>
            <a:srcRect t="-1" r="1693" b="5159"/>
            <a:stretch/>
          </p:blipFill>
          <p:spPr>
            <a:xfrm>
              <a:off x="2523188" y="4520467"/>
              <a:ext cx="1118608" cy="256581"/>
            </a:xfrm>
            <a:prstGeom prst="rect">
              <a:avLst/>
            </a:prstGeom>
          </p:spPr>
        </p:pic>
      </p:grpSp>
      <p:grpSp>
        <p:nvGrpSpPr>
          <p:cNvPr id="7" name="Group 6">
            <a:extLst>
              <a:ext uri="{FF2B5EF4-FFF2-40B4-BE49-F238E27FC236}">
                <a16:creationId xmlns:a16="http://schemas.microsoft.com/office/drawing/2014/main" id="{1396192C-88AC-CF45-8869-2D2E0FD0D2B7}"/>
              </a:ext>
            </a:extLst>
          </p:cNvPr>
          <p:cNvGrpSpPr/>
          <p:nvPr/>
        </p:nvGrpSpPr>
        <p:grpSpPr>
          <a:xfrm>
            <a:off x="2295555" y="2789013"/>
            <a:ext cx="1253744" cy="533757"/>
            <a:chOff x="3005071" y="4583387"/>
            <a:chExt cx="1543070" cy="656932"/>
          </a:xfrm>
        </p:grpSpPr>
        <p:sp>
          <p:nvSpPr>
            <p:cNvPr id="41" name="Rounded Rectangle 40">
              <a:extLst>
                <a:ext uri="{FF2B5EF4-FFF2-40B4-BE49-F238E27FC236}">
                  <a16:creationId xmlns:a16="http://schemas.microsoft.com/office/drawing/2014/main" id="{E1A745AB-64C5-734B-87A9-DF06829D2A5C}"/>
                </a:ext>
              </a:extLst>
            </p:cNvPr>
            <p:cNvSpPr/>
            <p:nvPr/>
          </p:nvSpPr>
          <p:spPr>
            <a:xfrm>
              <a:off x="3005071" y="4583387"/>
              <a:ext cx="1543070" cy="656932"/>
            </a:xfrm>
            <a:prstGeom prst="roundRect">
              <a:avLst>
                <a:gd name="adj" fmla="val 9108"/>
              </a:avLst>
            </a:prstGeom>
            <a:gradFill flip="none" rotWithShape="1">
              <a:gsLst>
                <a:gs pos="0">
                  <a:schemeClr val="accent2">
                    <a:lumMod val="5000"/>
                    <a:lumOff val="95000"/>
                    <a:alpha val="30535"/>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31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r>
                <a:rPr lang="en-VN" sz="1138" dirty="0">
                  <a:solidFill>
                    <a:schemeClr val="accent2"/>
                  </a:solidFill>
                  <a:latin typeface="Montserrat extrabold" panose="00000900000000000000" pitchFamily="2" charset="0"/>
                </a:rPr>
                <a:t>FRANCE</a:t>
              </a:r>
              <a:endParaRPr lang="en-VN" sz="1138" dirty="0">
                <a:solidFill>
                  <a:schemeClr val="accent2"/>
                </a:solidFill>
                <a:latin typeface="Avenir Medium" panose="02000503020000020003" pitchFamily="2" charset="0"/>
                <a:cs typeface="Arial" panose="020B0604020202020204" pitchFamily="34" charset="0"/>
              </a:endParaRPr>
            </a:p>
          </p:txBody>
        </p:sp>
        <p:pic>
          <p:nvPicPr>
            <p:cNvPr id="1030" name="Picture 6" descr="Michelin Brand Value &amp; Company Profile | Brandirectory">
              <a:extLst>
                <a:ext uri="{FF2B5EF4-FFF2-40B4-BE49-F238E27FC236}">
                  <a16:creationId xmlns:a16="http://schemas.microsoft.com/office/drawing/2014/main" id="{BBEAF043-8D45-654C-927F-7454F203A7E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22147" y="4851574"/>
              <a:ext cx="772667" cy="34528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7">
            <a:extLst>
              <a:ext uri="{FF2B5EF4-FFF2-40B4-BE49-F238E27FC236}">
                <a16:creationId xmlns:a16="http://schemas.microsoft.com/office/drawing/2014/main" id="{26F8FC7C-FB42-EF40-BDED-297A249D00E5}"/>
              </a:ext>
            </a:extLst>
          </p:cNvPr>
          <p:cNvGrpSpPr/>
          <p:nvPr/>
        </p:nvGrpSpPr>
        <p:grpSpPr>
          <a:xfrm>
            <a:off x="7785227" y="3822324"/>
            <a:ext cx="1475949" cy="720818"/>
            <a:chOff x="6846188" y="4803842"/>
            <a:chExt cx="1816552" cy="887161"/>
          </a:xfrm>
        </p:grpSpPr>
        <p:sp>
          <p:nvSpPr>
            <p:cNvPr id="44" name="Rounded Rectangle 43">
              <a:extLst>
                <a:ext uri="{FF2B5EF4-FFF2-40B4-BE49-F238E27FC236}">
                  <a16:creationId xmlns:a16="http://schemas.microsoft.com/office/drawing/2014/main" id="{CFAD0F2E-9F35-5447-8754-B2E6D226A304}"/>
                </a:ext>
              </a:extLst>
            </p:cNvPr>
            <p:cNvSpPr/>
            <p:nvPr/>
          </p:nvSpPr>
          <p:spPr>
            <a:xfrm>
              <a:off x="6846188" y="4803842"/>
              <a:ext cx="1816552" cy="887161"/>
            </a:xfrm>
            <a:prstGeom prst="roundRect">
              <a:avLst>
                <a:gd name="adj" fmla="val 9108"/>
              </a:avLst>
            </a:prstGeom>
            <a:gradFill flip="none" rotWithShape="1">
              <a:gsLst>
                <a:gs pos="0">
                  <a:schemeClr val="accent4">
                    <a:lumMod val="5000"/>
                    <a:lumOff val="95000"/>
                    <a:alpha val="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16200000" scaled="1"/>
              <a:tileRect/>
            </a:gradFill>
            <a:ln w="3175">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lgn="ctr"/>
              <a:r>
                <a:rPr lang="en-VN" sz="1138" dirty="0">
                  <a:solidFill>
                    <a:schemeClr val="accent4">
                      <a:lumMod val="75000"/>
                    </a:schemeClr>
                  </a:solidFill>
                  <a:latin typeface="Montserrat extrabold" panose="00000900000000000000" pitchFamily="2" charset="0"/>
                  <a:cs typeface="Arial" panose="020B0604020202020204" pitchFamily="34" charset="0"/>
                </a:rPr>
                <a:t>OUR COMPANY</a:t>
              </a:r>
              <a:endParaRPr lang="en-VN" sz="1138" dirty="0">
                <a:solidFill>
                  <a:schemeClr val="accent4">
                    <a:lumMod val="75000"/>
                  </a:schemeClr>
                </a:solidFill>
                <a:latin typeface="Avenir Medium" panose="02000503020000020003" pitchFamily="2" charset="0"/>
                <a:cs typeface="Arial" panose="020B0604020202020204" pitchFamily="34" charset="0"/>
              </a:endParaRPr>
            </a:p>
          </p:txBody>
        </p:sp>
        <p:pic>
          <p:nvPicPr>
            <p:cNvPr id="62" name="Picture 61">
              <a:extLst>
                <a:ext uri="{FF2B5EF4-FFF2-40B4-BE49-F238E27FC236}">
                  <a16:creationId xmlns:a16="http://schemas.microsoft.com/office/drawing/2014/main" id="{C29E9255-9642-D94C-9828-B1BF8107688A}"/>
                </a:ext>
              </a:extLst>
            </p:cNvPr>
            <p:cNvPicPr>
              <a:picLocks noChangeAspect="1"/>
            </p:cNvPicPr>
            <p:nvPr/>
          </p:nvPicPr>
          <p:blipFill rotWithShape="1">
            <a:blip r:embed="rId14"/>
            <a:srcRect l="15306" t="2865" r="12245" b="7891"/>
            <a:stretch/>
          </p:blipFill>
          <p:spPr>
            <a:xfrm>
              <a:off x="7390551" y="5131904"/>
              <a:ext cx="806902" cy="559099"/>
            </a:xfrm>
            <a:prstGeom prst="rect">
              <a:avLst/>
            </a:prstGeom>
          </p:spPr>
        </p:pic>
      </p:grpSp>
      <p:cxnSp>
        <p:nvCxnSpPr>
          <p:cNvPr id="11" name="Elbow Connector 10">
            <a:extLst>
              <a:ext uri="{FF2B5EF4-FFF2-40B4-BE49-F238E27FC236}">
                <a16:creationId xmlns:a16="http://schemas.microsoft.com/office/drawing/2014/main" id="{92C4B468-4F31-2A4D-9A0D-8DF5ECBA264D}"/>
              </a:ext>
            </a:extLst>
          </p:cNvPr>
          <p:cNvCxnSpPr>
            <a:cxnSpLocks/>
          </p:cNvCxnSpPr>
          <p:nvPr/>
        </p:nvCxnSpPr>
        <p:spPr>
          <a:xfrm flipV="1">
            <a:off x="3529290" y="2618685"/>
            <a:ext cx="595754" cy="458956"/>
          </a:xfrm>
          <a:prstGeom prst="bentConnector2">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4" name="Elbow Connector 13">
            <a:extLst>
              <a:ext uri="{FF2B5EF4-FFF2-40B4-BE49-F238E27FC236}">
                <a16:creationId xmlns:a16="http://schemas.microsoft.com/office/drawing/2014/main" id="{C05E590B-33CE-B944-8D5D-CD606FF84272}"/>
              </a:ext>
            </a:extLst>
          </p:cNvPr>
          <p:cNvCxnSpPr>
            <a:cxnSpLocks/>
          </p:cNvCxnSpPr>
          <p:nvPr/>
        </p:nvCxnSpPr>
        <p:spPr>
          <a:xfrm>
            <a:off x="3396747" y="1964804"/>
            <a:ext cx="1219961" cy="287420"/>
          </a:xfrm>
          <a:prstGeom prst="bentConnector2">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0" name="Elbow Connector 39">
            <a:extLst>
              <a:ext uri="{FF2B5EF4-FFF2-40B4-BE49-F238E27FC236}">
                <a16:creationId xmlns:a16="http://schemas.microsoft.com/office/drawing/2014/main" id="{EF4F915A-7DF1-5247-94B6-59CB7F55E816}"/>
              </a:ext>
            </a:extLst>
          </p:cNvPr>
          <p:cNvCxnSpPr/>
          <p:nvPr/>
        </p:nvCxnSpPr>
        <p:spPr>
          <a:xfrm>
            <a:off x="6269308" y="2492157"/>
            <a:ext cx="950142" cy="229841"/>
          </a:xfrm>
          <a:prstGeom prst="bentConnector3">
            <a:avLst>
              <a:gd name="adj1" fmla="val 3573"/>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5" name="Elbow Connector 44">
            <a:extLst>
              <a:ext uri="{FF2B5EF4-FFF2-40B4-BE49-F238E27FC236}">
                <a16:creationId xmlns:a16="http://schemas.microsoft.com/office/drawing/2014/main" id="{F93C1DB4-7BA1-604F-B1C0-E355463DFD1D}"/>
              </a:ext>
            </a:extLst>
          </p:cNvPr>
          <p:cNvCxnSpPr>
            <a:cxnSpLocks/>
          </p:cNvCxnSpPr>
          <p:nvPr/>
        </p:nvCxnSpPr>
        <p:spPr>
          <a:xfrm rot="5400000" flipH="1">
            <a:off x="8480983" y="2375735"/>
            <a:ext cx="52431" cy="1285750"/>
          </a:xfrm>
          <a:prstGeom prst="bentConnector3">
            <a:avLst>
              <a:gd name="adj1" fmla="val -354248"/>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50" name="Elbow Connector 49">
            <a:extLst>
              <a:ext uri="{FF2B5EF4-FFF2-40B4-BE49-F238E27FC236}">
                <a16:creationId xmlns:a16="http://schemas.microsoft.com/office/drawing/2014/main" id="{1FA0E402-EB89-574C-9ED5-7E3FAC215AF8}"/>
              </a:ext>
            </a:extLst>
          </p:cNvPr>
          <p:cNvCxnSpPr>
            <a:cxnSpLocks/>
          </p:cNvCxnSpPr>
          <p:nvPr/>
        </p:nvCxnSpPr>
        <p:spPr>
          <a:xfrm rot="10800000">
            <a:off x="7096703" y="3589782"/>
            <a:ext cx="661676" cy="499092"/>
          </a:xfrm>
          <a:prstGeom prst="bentConnector3">
            <a:avLst>
              <a:gd name="adj1" fmla="val 50000"/>
            </a:avLst>
          </a:prstGeom>
          <a:ln>
            <a:solidFill>
              <a:srgbClr val="BF8F00"/>
            </a:solidFill>
            <a:tailEnd type="triangle"/>
          </a:ln>
        </p:spPr>
        <p:style>
          <a:lnRef idx="1">
            <a:schemeClr val="accent4"/>
          </a:lnRef>
          <a:fillRef idx="0">
            <a:schemeClr val="accent4"/>
          </a:fillRef>
          <a:effectRef idx="0">
            <a:schemeClr val="accent4"/>
          </a:effectRef>
          <a:fontRef idx="minor">
            <a:schemeClr val="tx1"/>
          </a:fontRef>
        </p:style>
      </p:cxnSp>
      <p:cxnSp>
        <p:nvCxnSpPr>
          <p:cNvPr id="18" name="Straight Connector 17">
            <a:extLst>
              <a:ext uri="{FF2B5EF4-FFF2-40B4-BE49-F238E27FC236}">
                <a16:creationId xmlns:a16="http://schemas.microsoft.com/office/drawing/2014/main" id="{6B4FC08F-DD66-4BA3-9E70-CFB597A9F6DF}"/>
              </a:ext>
            </a:extLst>
          </p:cNvPr>
          <p:cNvCxnSpPr/>
          <p:nvPr/>
        </p:nvCxnSpPr>
        <p:spPr>
          <a:xfrm flipV="1">
            <a:off x="5792315" y="2843623"/>
            <a:ext cx="0" cy="201203"/>
          </a:xfrm>
          <a:prstGeom prst="line">
            <a:avLst/>
          </a:prstGeom>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60CB143-8A09-4E7E-BB03-AD978BFD65CB}"/>
              </a:ext>
            </a:extLst>
          </p:cNvPr>
          <p:cNvCxnSpPr>
            <a:cxnSpLocks/>
          </p:cNvCxnSpPr>
          <p:nvPr/>
        </p:nvCxnSpPr>
        <p:spPr>
          <a:xfrm>
            <a:off x="5792315" y="2850817"/>
            <a:ext cx="119053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58" name="Straight Arrow Connector 57">
            <a:extLst>
              <a:ext uri="{FF2B5EF4-FFF2-40B4-BE49-F238E27FC236}">
                <a16:creationId xmlns:a16="http://schemas.microsoft.com/office/drawing/2014/main" id="{5F071411-AD7C-44D0-B741-052A80C28928}"/>
              </a:ext>
            </a:extLst>
          </p:cNvPr>
          <p:cNvCxnSpPr/>
          <p:nvPr/>
        </p:nvCxnSpPr>
        <p:spPr>
          <a:xfrm>
            <a:off x="6982849" y="2843623"/>
            <a:ext cx="0" cy="430139"/>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49" name="Slide Number Placeholder 4">
            <a:extLst>
              <a:ext uri="{FF2B5EF4-FFF2-40B4-BE49-F238E27FC236}">
                <a16:creationId xmlns:a16="http://schemas.microsoft.com/office/drawing/2014/main" id="{0B0BCA73-13FB-4C9F-9274-8419782FE753}"/>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12</a:t>
            </a:fld>
            <a:endParaRPr lang="en-VN" b="1" dirty="0">
              <a:solidFill>
                <a:schemeClr val="accent4">
                  <a:lumMod val="75000"/>
                </a:schemeClr>
              </a:solidFill>
              <a:latin typeface="Avenir Next" panose="020B0503020202020204" pitchFamily="34" charset="0"/>
            </a:endParaRPr>
          </a:p>
        </p:txBody>
      </p:sp>
      <p:pic>
        <p:nvPicPr>
          <p:cNvPr id="51" name="Content Placeholder 15">
            <a:extLst>
              <a:ext uri="{FF2B5EF4-FFF2-40B4-BE49-F238E27FC236}">
                <a16:creationId xmlns:a16="http://schemas.microsoft.com/office/drawing/2014/main" id="{32057CDB-9643-4163-8B26-B5092C66C83B}"/>
              </a:ext>
            </a:extLst>
          </p:cNvPr>
          <p:cNvPicPr>
            <a:picLocks noChangeAspect="1"/>
          </p:cNvPicPr>
          <p:nvPr/>
        </p:nvPicPr>
        <p:blipFill>
          <a:blip r:embed="rId15"/>
          <a:stretch>
            <a:fillRect/>
          </a:stretch>
        </p:blipFill>
        <p:spPr>
          <a:xfrm>
            <a:off x="1" y="-11116"/>
            <a:ext cx="9882048" cy="823912"/>
          </a:xfrm>
          <a:prstGeom prst="rect">
            <a:avLst/>
          </a:prstGeom>
        </p:spPr>
      </p:pic>
      <p:pic>
        <p:nvPicPr>
          <p:cNvPr id="15" name="Picture 14">
            <a:extLst>
              <a:ext uri="{FF2B5EF4-FFF2-40B4-BE49-F238E27FC236}">
                <a16:creationId xmlns:a16="http://schemas.microsoft.com/office/drawing/2014/main" id="{1E4B144F-6FAD-43FA-A8E5-9715DBE96512}"/>
              </a:ext>
            </a:extLst>
          </p:cNvPr>
          <p:cNvPicPr>
            <a:picLocks noChangeAspect="1"/>
          </p:cNvPicPr>
          <p:nvPr/>
        </p:nvPicPr>
        <p:blipFill>
          <a:blip r:embed="rId16"/>
          <a:stretch>
            <a:fillRect/>
          </a:stretch>
        </p:blipFill>
        <p:spPr>
          <a:xfrm>
            <a:off x="5082692" y="3025318"/>
            <a:ext cx="1397796" cy="760051"/>
          </a:xfrm>
          <a:prstGeom prst="rect">
            <a:avLst/>
          </a:prstGeom>
        </p:spPr>
      </p:pic>
      <p:sp>
        <p:nvSpPr>
          <p:cNvPr id="59" name="Rounded Rectangle 33">
            <a:extLst>
              <a:ext uri="{FF2B5EF4-FFF2-40B4-BE49-F238E27FC236}">
                <a16:creationId xmlns:a16="http://schemas.microsoft.com/office/drawing/2014/main" id="{1B117B6E-2E91-4613-9222-6C97ECB87858}"/>
              </a:ext>
            </a:extLst>
          </p:cNvPr>
          <p:cNvSpPr/>
          <p:nvPr/>
        </p:nvSpPr>
        <p:spPr>
          <a:xfrm>
            <a:off x="64001" y="4451055"/>
            <a:ext cx="1941433" cy="1794542"/>
          </a:xfrm>
          <a:prstGeom prst="roundRect">
            <a:avLst>
              <a:gd name="adj" fmla="val 9108"/>
            </a:avLst>
          </a:prstGeom>
          <a:gradFill flip="none" rotWithShape="1">
            <a:gsLst>
              <a:gs pos="0">
                <a:schemeClr val="accent2">
                  <a:lumMod val="5000"/>
                  <a:lumOff val="95000"/>
                  <a:alpha val="30535"/>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w="31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1608" lvl="1"/>
            <a:r>
              <a:rPr lang="en-US" sz="1138" dirty="0">
                <a:solidFill>
                  <a:schemeClr val="accent2"/>
                </a:solidFill>
                <a:latin typeface="Montserrat extrabold" panose="00000900000000000000" pitchFamily="2" charset="0"/>
                <a:cs typeface="Arial" panose="020B0604020202020204" pitchFamily="34" charset="0"/>
              </a:rPr>
              <a:t>AMERICA</a:t>
            </a:r>
            <a:endParaRPr lang="en-VN" sz="1138" dirty="0">
              <a:solidFill>
                <a:schemeClr val="accent2"/>
              </a:solidFill>
              <a:latin typeface="Montserrat extrabold" panose="00000900000000000000" pitchFamily="2" charset="0"/>
              <a:cs typeface="Arial" panose="020B0604020202020204" pitchFamily="34" charset="0"/>
            </a:endParaRPr>
          </a:p>
          <a:p>
            <a:pPr marL="11608" lvl="1"/>
            <a:r>
              <a:rPr lang="en-VN" sz="1138" dirty="0">
                <a:solidFill>
                  <a:schemeClr val="accent2"/>
                </a:solidFill>
                <a:latin typeface="Avenir Medium" panose="02000503020000020003" pitchFamily="2" charset="0"/>
                <a:cs typeface="Arial" panose="020B0604020202020204" pitchFamily="34" charset="0"/>
              </a:rPr>
              <a:t> </a:t>
            </a:r>
          </a:p>
          <a:p>
            <a:pPr marL="11608" lvl="1"/>
            <a:endParaRPr lang="en-VN" sz="1138" dirty="0">
              <a:solidFill>
                <a:schemeClr val="accent2"/>
              </a:solidFill>
              <a:latin typeface="Avenir Medium" panose="02000503020000020003" pitchFamily="2" charset="0"/>
              <a:cs typeface="Arial" panose="020B0604020202020204" pitchFamily="34" charset="0"/>
            </a:endParaRPr>
          </a:p>
          <a:p>
            <a:pPr marL="11608" lvl="1"/>
            <a:r>
              <a:rPr lang="vi-VN" sz="1138" dirty="0">
                <a:solidFill>
                  <a:schemeClr val="accent2"/>
                </a:solidFill>
                <a:latin typeface="Avenir Medium" panose="02000503020000020003" pitchFamily="2" charset="0"/>
                <a:cs typeface="Arial" panose="020B0604020202020204" pitchFamily="34" charset="0"/>
              </a:rPr>
              <a:t> </a:t>
            </a:r>
            <a:endParaRPr lang="en-US" sz="1138" dirty="0">
              <a:solidFill>
                <a:schemeClr val="accent2">
                  <a:lumMod val="50000"/>
                </a:schemeClr>
              </a:solidFill>
              <a:latin typeface="Avenir Medium" panose="02000503020000020003" pitchFamily="2" charset="0"/>
              <a:cs typeface="Arial" panose="020B0604020202020204" pitchFamily="34" charset="0"/>
            </a:endParaRPr>
          </a:p>
        </p:txBody>
      </p:sp>
      <p:pic>
        <p:nvPicPr>
          <p:cNvPr id="19" name="Picture 18">
            <a:extLst>
              <a:ext uri="{FF2B5EF4-FFF2-40B4-BE49-F238E27FC236}">
                <a16:creationId xmlns:a16="http://schemas.microsoft.com/office/drawing/2014/main" id="{22A4F77C-AC3C-483E-9C24-F5811E828CB2}"/>
              </a:ext>
            </a:extLst>
          </p:cNvPr>
          <p:cNvPicPr>
            <a:picLocks noChangeAspect="1"/>
          </p:cNvPicPr>
          <p:nvPr/>
        </p:nvPicPr>
        <p:blipFill>
          <a:blip r:embed="rId17"/>
          <a:stretch>
            <a:fillRect/>
          </a:stretch>
        </p:blipFill>
        <p:spPr>
          <a:xfrm>
            <a:off x="1243069" y="4763277"/>
            <a:ext cx="691794" cy="344360"/>
          </a:xfrm>
          <a:prstGeom prst="rect">
            <a:avLst/>
          </a:prstGeom>
        </p:spPr>
      </p:pic>
      <p:pic>
        <p:nvPicPr>
          <p:cNvPr id="33" name="Picture 32">
            <a:extLst>
              <a:ext uri="{FF2B5EF4-FFF2-40B4-BE49-F238E27FC236}">
                <a16:creationId xmlns:a16="http://schemas.microsoft.com/office/drawing/2014/main" id="{89BE20FB-EBC8-4F8E-B5DD-89115C0766F4}"/>
              </a:ext>
            </a:extLst>
          </p:cNvPr>
          <p:cNvPicPr>
            <a:picLocks noChangeAspect="1"/>
          </p:cNvPicPr>
          <p:nvPr/>
        </p:nvPicPr>
        <p:blipFill>
          <a:blip r:embed="rId18"/>
          <a:stretch>
            <a:fillRect/>
          </a:stretch>
        </p:blipFill>
        <p:spPr>
          <a:xfrm>
            <a:off x="1240532" y="5174851"/>
            <a:ext cx="678249" cy="381515"/>
          </a:xfrm>
          <a:prstGeom prst="rect">
            <a:avLst/>
          </a:prstGeom>
        </p:spPr>
      </p:pic>
      <p:pic>
        <p:nvPicPr>
          <p:cNvPr id="42" name="Picture 41">
            <a:extLst>
              <a:ext uri="{FF2B5EF4-FFF2-40B4-BE49-F238E27FC236}">
                <a16:creationId xmlns:a16="http://schemas.microsoft.com/office/drawing/2014/main" id="{D6CFCD2C-BDCE-4FE6-B6B6-55E19DD10F72}"/>
              </a:ext>
            </a:extLst>
          </p:cNvPr>
          <p:cNvPicPr>
            <a:picLocks noChangeAspect="1"/>
          </p:cNvPicPr>
          <p:nvPr/>
        </p:nvPicPr>
        <p:blipFill>
          <a:blip r:embed="rId19"/>
          <a:stretch>
            <a:fillRect/>
          </a:stretch>
        </p:blipFill>
        <p:spPr>
          <a:xfrm>
            <a:off x="239504" y="5193429"/>
            <a:ext cx="872252" cy="344360"/>
          </a:xfrm>
          <a:prstGeom prst="rect">
            <a:avLst/>
          </a:prstGeom>
        </p:spPr>
      </p:pic>
      <p:pic>
        <p:nvPicPr>
          <p:cNvPr id="61" name="Picture 60">
            <a:extLst>
              <a:ext uri="{FF2B5EF4-FFF2-40B4-BE49-F238E27FC236}">
                <a16:creationId xmlns:a16="http://schemas.microsoft.com/office/drawing/2014/main" id="{B05FC097-A8EF-4B1D-8050-50A708FCD7D5}"/>
              </a:ext>
            </a:extLst>
          </p:cNvPr>
          <p:cNvPicPr>
            <a:picLocks noChangeAspect="1"/>
          </p:cNvPicPr>
          <p:nvPr/>
        </p:nvPicPr>
        <p:blipFill>
          <a:blip r:embed="rId20"/>
          <a:stretch>
            <a:fillRect/>
          </a:stretch>
        </p:blipFill>
        <p:spPr>
          <a:xfrm>
            <a:off x="589074" y="5696752"/>
            <a:ext cx="1090993" cy="388450"/>
          </a:xfrm>
          <a:prstGeom prst="rect">
            <a:avLst/>
          </a:prstGeom>
        </p:spPr>
      </p:pic>
      <p:pic>
        <p:nvPicPr>
          <p:cNvPr id="7171" name="Picture 7170">
            <a:extLst>
              <a:ext uri="{FF2B5EF4-FFF2-40B4-BE49-F238E27FC236}">
                <a16:creationId xmlns:a16="http://schemas.microsoft.com/office/drawing/2014/main" id="{4EAA060F-AC16-4442-9A62-6AE7FE41AFFD}"/>
              </a:ext>
            </a:extLst>
          </p:cNvPr>
          <p:cNvPicPr>
            <a:picLocks noChangeAspect="1"/>
          </p:cNvPicPr>
          <p:nvPr/>
        </p:nvPicPr>
        <p:blipFill>
          <a:blip r:embed="rId21"/>
          <a:stretch>
            <a:fillRect/>
          </a:stretch>
        </p:blipFill>
        <p:spPr>
          <a:xfrm>
            <a:off x="44512" y="3159327"/>
            <a:ext cx="1165961" cy="662997"/>
          </a:xfrm>
          <a:prstGeom prst="rect">
            <a:avLst/>
          </a:prstGeom>
        </p:spPr>
      </p:pic>
      <p:pic>
        <p:nvPicPr>
          <p:cNvPr id="75" name="Graphic 74" descr="Marker with solid fill">
            <a:extLst>
              <a:ext uri="{FF2B5EF4-FFF2-40B4-BE49-F238E27FC236}">
                <a16:creationId xmlns:a16="http://schemas.microsoft.com/office/drawing/2014/main" id="{C2C59C7C-499C-408E-BC3C-3DDF3742D187}"/>
              </a:ext>
            </a:extLst>
          </p:cNvPr>
          <p:cNvPicPr>
            <a:picLocks noChangeAspect="1"/>
          </p:cNvPicPr>
          <p:nvPr/>
        </p:nvPicPr>
        <p:blipFill>
          <a:blip r:embed="rId4">
            <a:extLst>
              <a:ext uri="{96DAC541-7B7A-43D3-8B79-37D633B846F1}">
                <asvg:svgBlip xmlns:asvg="http://schemas.microsoft.com/office/drawing/2016/SVG/main" r:embed="rId22"/>
              </a:ext>
            </a:extLst>
          </a:blip>
          <a:stretch>
            <a:fillRect/>
          </a:stretch>
        </p:blipFill>
        <p:spPr>
          <a:xfrm>
            <a:off x="1288996" y="1928314"/>
            <a:ext cx="438760" cy="372500"/>
          </a:xfrm>
          <a:prstGeom prst="rect">
            <a:avLst/>
          </a:prstGeom>
          <a:effectLst>
            <a:outerShdw blurRad="50800" dist="38100" dir="2700000" algn="tl" rotWithShape="0">
              <a:prstClr val="black">
                <a:alpha val="40000"/>
              </a:prstClr>
            </a:outerShdw>
          </a:effectLst>
        </p:spPr>
      </p:pic>
      <p:cxnSp>
        <p:nvCxnSpPr>
          <p:cNvPr id="76" name="Elbow Connector 13">
            <a:extLst>
              <a:ext uri="{FF2B5EF4-FFF2-40B4-BE49-F238E27FC236}">
                <a16:creationId xmlns:a16="http://schemas.microsoft.com/office/drawing/2014/main" id="{DBB9F7F7-2C84-46C7-B1AE-56132271F05F}"/>
              </a:ext>
            </a:extLst>
          </p:cNvPr>
          <p:cNvCxnSpPr>
            <a:cxnSpLocks/>
            <a:stCxn id="7171" idx="0"/>
            <a:endCxn id="75" idx="2"/>
          </p:cNvCxnSpPr>
          <p:nvPr/>
        </p:nvCxnSpPr>
        <p:spPr>
          <a:xfrm rot="5400000" flipH="1" flipV="1">
            <a:off x="638678" y="2289630"/>
            <a:ext cx="858513" cy="880883"/>
          </a:xfrm>
          <a:prstGeom prst="bentConnector3">
            <a:avLst>
              <a:gd name="adj1" fmla="val 50000"/>
            </a:avLst>
          </a:prstGeom>
          <a:ln>
            <a:tailEnd type="triangle"/>
          </a:ln>
        </p:spPr>
        <p:style>
          <a:lnRef idx="1">
            <a:schemeClr val="accent2"/>
          </a:lnRef>
          <a:fillRef idx="0">
            <a:schemeClr val="accent2"/>
          </a:fillRef>
          <a:effectRef idx="0">
            <a:schemeClr val="accent2"/>
          </a:effectRef>
          <a:fontRef idx="minor">
            <a:schemeClr val="tx1"/>
          </a:fontRef>
        </p:style>
      </p:cxnSp>
      <p:pic>
        <p:nvPicPr>
          <p:cNvPr id="83" name="Graphic 82" descr="Marker with solid fill">
            <a:extLst>
              <a:ext uri="{FF2B5EF4-FFF2-40B4-BE49-F238E27FC236}">
                <a16:creationId xmlns:a16="http://schemas.microsoft.com/office/drawing/2014/main" id="{FB29E791-B09E-4EAA-8894-FECB6EB1AC1A}"/>
              </a:ext>
            </a:extLst>
          </p:cNvPr>
          <p:cNvPicPr>
            <a:picLocks noChangeAspect="1"/>
          </p:cNvPicPr>
          <p:nvPr/>
        </p:nvPicPr>
        <p:blipFill>
          <a:blip r:embed="rId4">
            <a:extLst>
              <a:ext uri="{96DAC541-7B7A-43D3-8B79-37D633B846F1}">
                <asvg:svgBlip xmlns:asvg="http://schemas.microsoft.com/office/drawing/2016/SVG/main" r:embed="rId22"/>
              </a:ext>
            </a:extLst>
          </a:blip>
          <a:stretch>
            <a:fillRect/>
          </a:stretch>
        </p:blipFill>
        <p:spPr>
          <a:xfrm>
            <a:off x="1352027" y="2650236"/>
            <a:ext cx="438760" cy="372500"/>
          </a:xfrm>
          <a:prstGeom prst="rect">
            <a:avLst/>
          </a:prstGeom>
          <a:effectLst>
            <a:outerShdw blurRad="50800" dist="38100" dir="2700000" algn="tl" rotWithShape="0">
              <a:prstClr val="black">
                <a:alpha val="40000"/>
              </a:prstClr>
            </a:outerShdw>
          </a:effectLst>
        </p:spPr>
      </p:pic>
      <p:cxnSp>
        <p:nvCxnSpPr>
          <p:cNvPr id="84" name="Elbow Connector 13">
            <a:extLst>
              <a:ext uri="{FF2B5EF4-FFF2-40B4-BE49-F238E27FC236}">
                <a16:creationId xmlns:a16="http://schemas.microsoft.com/office/drawing/2014/main" id="{9C391D92-E1D2-449F-BF30-F270DF268E70}"/>
              </a:ext>
            </a:extLst>
          </p:cNvPr>
          <p:cNvCxnSpPr>
            <a:cxnSpLocks/>
            <a:endCxn id="83" idx="2"/>
          </p:cNvCxnSpPr>
          <p:nvPr/>
        </p:nvCxnSpPr>
        <p:spPr>
          <a:xfrm rot="5400000" flipH="1" flipV="1">
            <a:off x="632980" y="3501512"/>
            <a:ext cx="1417203" cy="459652"/>
          </a:xfrm>
          <a:prstGeom prst="bentConnector3">
            <a:avLst>
              <a:gd name="adj1" fmla="val 38098"/>
            </a:avLst>
          </a:prstGeom>
          <a:ln>
            <a:tailEnd type="triangle"/>
          </a:ln>
        </p:spPr>
        <p:style>
          <a:lnRef idx="1">
            <a:schemeClr val="accent2"/>
          </a:lnRef>
          <a:fillRef idx="0">
            <a:schemeClr val="accent2"/>
          </a:fillRef>
          <a:effectRef idx="0">
            <a:schemeClr val="accent2"/>
          </a:effectRef>
          <a:fontRef idx="minor">
            <a:schemeClr val="tx1"/>
          </a:fontRef>
        </p:style>
      </p:cxnSp>
      <p:pic>
        <p:nvPicPr>
          <p:cNvPr id="10" name="Picture 9">
            <a:extLst>
              <a:ext uri="{FF2B5EF4-FFF2-40B4-BE49-F238E27FC236}">
                <a16:creationId xmlns:a16="http://schemas.microsoft.com/office/drawing/2014/main" id="{351120E5-B881-4A9B-8DC1-5FC029EDE9A8}"/>
              </a:ext>
            </a:extLst>
          </p:cNvPr>
          <p:cNvPicPr>
            <a:picLocks noChangeAspect="1"/>
          </p:cNvPicPr>
          <p:nvPr/>
        </p:nvPicPr>
        <p:blipFill>
          <a:blip r:embed="rId23"/>
          <a:stretch>
            <a:fillRect/>
          </a:stretch>
        </p:blipFill>
        <p:spPr>
          <a:xfrm>
            <a:off x="239505" y="4725498"/>
            <a:ext cx="872252" cy="388450"/>
          </a:xfrm>
          <a:prstGeom prst="rect">
            <a:avLst/>
          </a:prstGeom>
        </p:spPr>
      </p:pic>
    </p:spTree>
    <p:extLst>
      <p:ext uri="{BB962C8B-B14F-4D97-AF65-F5344CB8AC3E}">
        <p14:creationId xmlns:p14="http://schemas.microsoft.com/office/powerpoint/2010/main" val="37200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3"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
                                        <p:tgtEl>
                                          <p:spTgt spid="14"/>
                                        </p:tgtEl>
                                      </p:cBhvr>
                                    </p:animEffect>
                                    <p:anim calcmode="lin" valueType="num">
                                      <p:cBhvr>
                                        <p:cTn id="8" dur="400" fill="hold"/>
                                        <p:tgtEl>
                                          <p:spTgt spid="14"/>
                                        </p:tgtEl>
                                        <p:attrNameLst>
                                          <p:attrName>ppt_x</p:attrName>
                                        </p:attrNameLst>
                                      </p:cBhvr>
                                      <p:tavLst>
                                        <p:tav tm="0">
                                          <p:val>
                                            <p:strVal val="#ppt_x"/>
                                          </p:val>
                                        </p:tav>
                                        <p:tav tm="100000">
                                          <p:val>
                                            <p:strVal val="#ppt_x"/>
                                          </p:val>
                                        </p:tav>
                                      </p:tavLst>
                                    </p:anim>
                                    <p:anim calcmode="lin" valueType="num">
                                      <p:cBhvr>
                                        <p:cTn id="9" dur="400" fill="hold"/>
                                        <p:tgtEl>
                                          <p:spTgt spid="14"/>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1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1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randombar(horizontal)">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randombar(horizontal)">
                                      <p:cBhvr>
                                        <p:cTn id="37" dur="500"/>
                                        <p:tgtEl>
                                          <p:spTgt spid="4"/>
                                        </p:tgtEl>
                                      </p:cBhvr>
                                    </p:animEffect>
                                  </p:childTnLst>
                                </p:cTn>
                              </p:par>
                              <p:par>
                                <p:cTn id="38" presetID="43" presetClass="entr" presetSubtype="0" fill="hold" nodeType="withEffect">
                                  <p:stCondLst>
                                    <p:cond delay="0"/>
                                  </p:stCondLst>
                                  <p:childTnLst>
                                    <p:set>
                                      <p:cBhvr>
                                        <p:cTn id="39" dur="1" fill="hold">
                                          <p:stCondLst>
                                            <p:cond delay="0"/>
                                          </p:stCondLst>
                                        </p:cTn>
                                        <p:tgtEl>
                                          <p:spTgt spid="76"/>
                                        </p:tgtEl>
                                        <p:attrNameLst>
                                          <p:attrName>style.visibility</p:attrName>
                                        </p:attrNameLst>
                                      </p:cBhvr>
                                      <p:to>
                                        <p:strVal val="visible"/>
                                      </p:to>
                                    </p:set>
                                    <p:animEffect transition="in" filter="fade">
                                      <p:cBhvr>
                                        <p:cTn id="40" dur="100"/>
                                        <p:tgtEl>
                                          <p:spTgt spid="76"/>
                                        </p:tgtEl>
                                      </p:cBhvr>
                                    </p:animEffect>
                                    <p:anim calcmode="lin" valueType="num">
                                      <p:cBhvr>
                                        <p:cTn id="41" dur="400" fill="hold"/>
                                        <p:tgtEl>
                                          <p:spTgt spid="76"/>
                                        </p:tgtEl>
                                        <p:attrNameLst>
                                          <p:attrName>ppt_x</p:attrName>
                                        </p:attrNameLst>
                                      </p:cBhvr>
                                      <p:tavLst>
                                        <p:tav tm="0">
                                          <p:val>
                                            <p:strVal val="#ppt_x"/>
                                          </p:val>
                                        </p:tav>
                                        <p:tav tm="100000">
                                          <p:val>
                                            <p:strVal val="#ppt_x"/>
                                          </p:val>
                                        </p:tav>
                                      </p:tavLst>
                                    </p:anim>
                                    <p:anim calcmode="lin" valueType="num">
                                      <p:cBhvr>
                                        <p:cTn id="42" dur="400" fill="hold"/>
                                        <p:tgtEl>
                                          <p:spTgt spid="76"/>
                                        </p:tgtEl>
                                        <p:attrNameLst>
                                          <p:attrName>ppt_y</p:attrName>
                                        </p:attrNameLst>
                                      </p:cBhvr>
                                      <p:tavLst>
                                        <p:tav tm="0">
                                          <p:val>
                                            <p:strVal val="#ppt_y+0.31"/>
                                          </p:val>
                                        </p:tav>
                                        <p:tav tm="100000">
                                          <p:val>
                                            <p:strVal val="#ppt_y+0.31"/>
                                          </p:val>
                                        </p:tav>
                                      </p:tavLst>
                                    </p:anim>
                                    <p:anim calcmode="lin" valueType="num">
                                      <p:cBhvr>
                                        <p:cTn id="43" dur="600" decel="50000" fill="hold">
                                          <p:stCondLst>
                                            <p:cond delay="400"/>
                                          </p:stCondLst>
                                        </p:cTn>
                                        <p:tgtEl>
                                          <p:spTgt spid="76"/>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44" dur="600" decel="50000" fill="hold">
                                          <p:stCondLst>
                                            <p:cond delay="400"/>
                                          </p:stCondLst>
                                        </p:cTn>
                                        <p:tgtEl>
                                          <p:spTgt spid="76"/>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45" presetID="43" presetClass="entr" presetSubtype="0" fill="hold" nodeType="withEffect">
                                  <p:stCondLst>
                                    <p:cond delay="0"/>
                                  </p:stCondLst>
                                  <p:childTnLst>
                                    <p:set>
                                      <p:cBhvr>
                                        <p:cTn id="46" dur="1" fill="hold">
                                          <p:stCondLst>
                                            <p:cond delay="0"/>
                                          </p:stCondLst>
                                        </p:cTn>
                                        <p:tgtEl>
                                          <p:spTgt spid="84"/>
                                        </p:tgtEl>
                                        <p:attrNameLst>
                                          <p:attrName>style.visibility</p:attrName>
                                        </p:attrNameLst>
                                      </p:cBhvr>
                                      <p:to>
                                        <p:strVal val="visible"/>
                                      </p:to>
                                    </p:set>
                                    <p:animEffect transition="in" filter="fade">
                                      <p:cBhvr>
                                        <p:cTn id="47" dur="100"/>
                                        <p:tgtEl>
                                          <p:spTgt spid="84"/>
                                        </p:tgtEl>
                                      </p:cBhvr>
                                    </p:animEffect>
                                    <p:anim calcmode="lin" valueType="num">
                                      <p:cBhvr>
                                        <p:cTn id="48" dur="400" fill="hold"/>
                                        <p:tgtEl>
                                          <p:spTgt spid="84"/>
                                        </p:tgtEl>
                                        <p:attrNameLst>
                                          <p:attrName>ppt_x</p:attrName>
                                        </p:attrNameLst>
                                      </p:cBhvr>
                                      <p:tavLst>
                                        <p:tav tm="0">
                                          <p:val>
                                            <p:strVal val="#ppt_x"/>
                                          </p:val>
                                        </p:tav>
                                        <p:tav tm="100000">
                                          <p:val>
                                            <p:strVal val="#ppt_x"/>
                                          </p:val>
                                        </p:tav>
                                      </p:tavLst>
                                    </p:anim>
                                    <p:anim calcmode="lin" valueType="num">
                                      <p:cBhvr>
                                        <p:cTn id="49" dur="400" fill="hold"/>
                                        <p:tgtEl>
                                          <p:spTgt spid="84"/>
                                        </p:tgtEl>
                                        <p:attrNameLst>
                                          <p:attrName>ppt_y</p:attrName>
                                        </p:attrNameLst>
                                      </p:cBhvr>
                                      <p:tavLst>
                                        <p:tav tm="0">
                                          <p:val>
                                            <p:strVal val="#ppt_y+0.31"/>
                                          </p:val>
                                        </p:tav>
                                        <p:tav tm="100000">
                                          <p:val>
                                            <p:strVal val="#ppt_y+0.31"/>
                                          </p:val>
                                        </p:tav>
                                      </p:tavLst>
                                    </p:anim>
                                    <p:anim calcmode="lin" valueType="num">
                                      <p:cBhvr>
                                        <p:cTn id="50" dur="600" decel="50000" fill="hold">
                                          <p:stCondLst>
                                            <p:cond delay="400"/>
                                          </p:stCondLst>
                                        </p:cTn>
                                        <p:tgtEl>
                                          <p:spTgt spid="8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1" dur="600" decel="50000" fill="hold">
                                          <p:stCondLst>
                                            <p:cond delay="400"/>
                                          </p:stCondLst>
                                        </p:cTn>
                                        <p:tgtEl>
                                          <p:spTgt spid="8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525D00-EF4D-2F4D-93BD-9A1E9AF8287E}"/>
              </a:ext>
            </a:extLst>
          </p:cNvPr>
          <p:cNvSpPr/>
          <p:nvPr/>
        </p:nvSpPr>
        <p:spPr>
          <a:xfrm>
            <a:off x="2411328" y="460460"/>
            <a:ext cx="7494671" cy="5865394"/>
          </a:xfrm>
          <a:prstGeom prst="rect">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1463" dirty="0">
                <a:effectLst>
                  <a:glow rad="127000">
                    <a:schemeClr val="bg1"/>
                  </a:glow>
                </a:effectLst>
              </a:rPr>
              <a:t>         </a:t>
            </a:r>
          </a:p>
        </p:txBody>
      </p:sp>
      <p:pic>
        <p:nvPicPr>
          <p:cNvPr id="25" name="Picture 24">
            <a:extLst>
              <a:ext uri="{FF2B5EF4-FFF2-40B4-BE49-F238E27FC236}">
                <a16:creationId xmlns:a16="http://schemas.microsoft.com/office/drawing/2014/main" id="{5F7207D2-157C-9B48-B959-FA845AAD661A}"/>
              </a:ext>
            </a:extLst>
          </p:cNvPr>
          <p:cNvPicPr>
            <a:picLocks noChangeAspect="1"/>
          </p:cNvPicPr>
          <p:nvPr/>
        </p:nvPicPr>
        <p:blipFill>
          <a:blip r:embed="rId2"/>
          <a:stretch>
            <a:fillRect/>
          </a:stretch>
        </p:blipFill>
        <p:spPr>
          <a:xfrm>
            <a:off x="506588" y="1026426"/>
            <a:ext cx="1344271" cy="973091"/>
          </a:xfrm>
          <a:prstGeom prst="rect">
            <a:avLst/>
          </a:prstGeom>
          <a:effectLst/>
        </p:spPr>
      </p:pic>
      <p:sp>
        <p:nvSpPr>
          <p:cNvPr id="23" name="Rectangle: Rounded Corners 12">
            <a:extLst>
              <a:ext uri="{FF2B5EF4-FFF2-40B4-BE49-F238E27FC236}">
                <a16:creationId xmlns:a16="http://schemas.microsoft.com/office/drawing/2014/main" id="{8B9EB746-9EEC-6C4A-AE6D-3C4C8A2AA25D}"/>
              </a:ext>
            </a:extLst>
          </p:cNvPr>
          <p:cNvSpPr/>
          <p:nvPr/>
        </p:nvSpPr>
        <p:spPr>
          <a:xfrm>
            <a:off x="2020303" y="2780635"/>
            <a:ext cx="7885697" cy="129673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575"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3.  PRODUCTS</a:t>
            </a:r>
          </a:p>
        </p:txBody>
      </p:sp>
      <p:pic>
        <p:nvPicPr>
          <p:cNvPr id="7" name="Picture 2" descr="Advanced Manufacturing Icon: Over 446 Royalty-Free Licensable Stock Vectors  &amp; Vector Art | Shutterstock">
            <a:extLst>
              <a:ext uri="{FF2B5EF4-FFF2-40B4-BE49-F238E27FC236}">
                <a16:creationId xmlns:a16="http://schemas.microsoft.com/office/drawing/2014/main" id="{3E21B76C-3F88-4645-A148-F72FE4CE27A9}"/>
              </a:ext>
            </a:extLst>
          </p:cNvPr>
          <p:cNvPicPr>
            <a:picLocks noChangeAspect="1" noChangeArrowheads="1"/>
          </p:cNvPicPr>
          <p:nvPr/>
        </p:nvPicPr>
        <p:blipFill rotWithShape="1">
          <a:blip r:embed="rId3">
            <a:duotone>
              <a:schemeClr val="accent4">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colorTemperature colorTemp="11200"/>
                    </a14:imgEffect>
                  </a14:imgLayer>
                </a14:imgProps>
              </a:ext>
              <a:ext uri="{28A0092B-C50C-407E-A947-70E740481C1C}">
                <a14:useLocalDpi xmlns:a14="http://schemas.microsoft.com/office/drawing/2010/main" val="0"/>
              </a:ext>
            </a:extLst>
          </a:blip>
          <a:srcRect l="20994" t="13197" r="21696" b="39961"/>
          <a:stretch/>
        </p:blipFill>
        <p:spPr bwMode="auto">
          <a:xfrm>
            <a:off x="176922" y="3032199"/>
            <a:ext cx="2234406" cy="1826285"/>
          </a:xfrm>
          <a:prstGeom prst="rect">
            <a:avLst/>
          </a:prstGeom>
          <a:noFill/>
          <a:extLst>
            <a:ext uri="{909E8E84-426E-40DD-AFC4-6F175D3DCCD1}">
              <a14:hiddenFill xmlns:a14="http://schemas.microsoft.com/office/drawing/2010/main">
                <a:solidFill>
                  <a:srgbClr val="FFFFFF"/>
                </a:solidFill>
              </a14:hiddenFill>
            </a:ext>
          </a:extLst>
        </p:spPr>
      </p:pic>
      <p:sp>
        <p:nvSpPr>
          <p:cNvPr id="8" name="Slide Number Placeholder 4">
            <a:extLst>
              <a:ext uri="{FF2B5EF4-FFF2-40B4-BE49-F238E27FC236}">
                <a16:creationId xmlns:a16="http://schemas.microsoft.com/office/drawing/2014/main" id="{CC265EC7-120D-432F-A780-DE20650E254C}"/>
              </a:ext>
            </a:extLst>
          </p:cNvPr>
          <p:cNvSpPr>
            <a:spLocks noGrp="1"/>
          </p:cNvSpPr>
          <p:nvPr>
            <p:ph type="sldNum" sz="quarter" idx="12"/>
          </p:nvPr>
        </p:nvSpPr>
        <p:spPr>
          <a:xfrm>
            <a:off x="7463447" y="6404861"/>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13</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69627354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87E6DB02-72FF-4B48-9EA8-6107A78FF916}"/>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27" name="Rounded Rectangle 26">
            <a:extLst>
              <a:ext uri="{FF2B5EF4-FFF2-40B4-BE49-F238E27FC236}">
                <a16:creationId xmlns:a16="http://schemas.microsoft.com/office/drawing/2014/main" id="{0922E8AC-9E38-0147-91BA-688F53FBED64}"/>
              </a:ext>
            </a:extLst>
          </p:cNvPr>
          <p:cNvSpPr/>
          <p:nvPr/>
        </p:nvSpPr>
        <p:spPr>
          <a:xfrm>
            <a:off x="44246" y="925572"/>
            <a:ext cx="9906000" cy="5513033"/>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32" name="Rounded Rectangle 31">
            <a:extLst>
              <a:ext uri="{FF2B5EF4-FFF2-40B4-BE49-F238E27FC236}">
                <a16:creationId xmlns:a16="http://schemas.microsoft.com/office/drawing/2014/main" id="{F55C4D13-DF1E-D047-8587-B097C4DE40C6}"/>
              </a:ext>
            </a:extLst>
          </p:cNvPr>
          <p:cNvSpPr/>
          <p:nvPr/>
        </p:nvSpPr>
        <p:spPr>
          <a:xfrm>
            <a:off x="7653198" y="1278366"/>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25" name="Subtitle 4">
            <a:extLst>
              <a:ext uri="{FF2B5EF4-FFF2-40B4-BE49-F238E27FC236}">
                <a16:creationId xmlns:a16="http://schemas.microsoft.com/office/drawing/2014/main" id="{80726CA9-6030-974B-A8C1-9A71002075C9}"/>
              </a:ext>
            </a:extLst>
          </p:cNvPr>
          <p:cNvSpPr txBox="1">
            <a:spLocks/>
          </p:cNvSpPr>
          <p:nvPr/>
        </p:nvSpPr>
        <p:spPr>
          <a:xfrm>
            <a:off x="2817594" y="5935093"/>
            <a:ext cx="1981200" cy="22668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Frames forklifts</a:t>
            </a:r>
          </a:p>
        </p:txBody>
      </p:sp>
      <p:pic>
        <p:nvPicPr>
          <p:cNvPr id="30" name="Picture 29">
            <a:extLst>
              <a:ext uri="{FF2B5EF4-FFF2-40B4-BE49-F238E27FC236}">
                <a16:creationId xmlns:a16="http://schemas.microsoft.com/office/drawing/2014/main" id="{0BF5E295-FEB1-C04B-8859-A7D4810555B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9665" y="1648064"/>
            <a:ext cx="2910900" cy="1728824"/>
          </a:xfrm>
          <a:prstGeom prst="rect">
            <a:avLst/>
          </a:prstGeom>
        </p:spPr>
      </p:pic>
      <p:sp>
        <p:nvSpPr>
          <p:cNvPr id="11" name="Slide Number Placeholder 4">
            <a:extLst>
              <a:ext uri="{FF2B5EF4-FFF2-40B4-BE49-F238E27FC236}">
                <a16:creationId xmlns:a16="http://schemas.microsoft.com/office/drawing/2014/main" id="{DAE4B431-9394-4501-A8D6-EDE5F4998589}"/>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14</a:t>
            </a:fld>
            <a:endParaRPr lang="en-VN" b="1" dirty="0">
              <a:solidFill>
                <a:schemeClr val="accent4">
                  <a:lumMod val="75000"/>
                </a:schemeClr>
              </a:solidFill>
              <a:latin typeface="Avenir Next" panose="020B0503020202020204" pitchFamily="34" charset="0"/>
            </a:endParaRPr>
          </a:p>
        </p:txBody>
      </p:sp>
      <p:pic>
        <p:nvPicPr>
          <p:cNvPr id="12" name="Content Placeholder 15">
            <a:extLst>
              <a:ext uri="{FF2B5EF4-FFF2-40B4-BE49-F238E27FC236}">
                <a16:creationId xmlns:a16="http://schemas.microsoft.com/office/drawing/2014/main" id="{E8BC9F3C-02AC-44C9-A44C-51394AE4A169}"/>
              </a:ext>
            </a:extLst>
          </p:cNvPr>
          <p:cNvPicPr>
            <a:picLocks noChangeAspect="1"/>
          </p:cNvPicPr>
          <p:nvPr/>
        </p:nvPicPr>
        <p:blipFill>
          <a:blip r:embed="rId5"/>
          <a:stretch>
            <a:fillRect/>
          </a:stretch>
        </p:blipFill>
        <p:spPr>
          <a:xfrm>
            <a:off x="1954" y="-11116"/>
            <a:ext cx="10002761" cy="823912"/>
          </a:xfrm>
          <a:prstGeom prst="rect">
            <a:avLst/>
          </a:prstGeom>
        </p:spPr>
      </p:pic>
      <p:pic>
        <p:nvPicPr>
          <p:cNvPr id="13" name="Picture 12">
            <a:extLst>
              <a:ext uri="{FF2B5EF4-FFF2-40B4-BE49-F238E27FC236}">
                <a16:creationId xmlns:a16="http://schemas.microsoft.com/office/drawing/2014/main" id="{1799E58C-382D-4FB9-B60D-D121ED5F6AE5}"/>
              </a:ext>
            </a:extLst>
          </p:cNvPr>
          <p:cNvPicPr>
            <a:picLocks noChangeAspect="1"/>
          </p:cNvPicPr>
          <p:nvPr/>
        </p:nvPicPr>
        <p:blipFill>
          <a:blip r:embed="rId6"/>
          <a:stretch>
            <a:fillRect/>
          </a:stretch>
        </p:blipFill>
        <p:spPr>
          <a:xfrm>
            <a:off x="236956" y="4040593"/>
            <a:ext cx="2941858" cy="1639585"/>
          </a:xfrm>
          <a:prstGeom prst="rect">
            <a:avLst/>
          </a:prstGeom>
        </p:spPr>
      </p:pic>
      <p:pic>
        <p:nvPicPr>
          <p:cNvPr id="14" name="Picture 13">
            <a:extLst>
              <a:ext uri="{FF2B5EF4-FFF2-40B4-BE49-F238E27FC236}">
                <a16:creationId xmlns:a16="http://schemas.microsoft.com/office/drawing/2014/main" id="{BED41FC0-1236-4014-9455-FB87E4DAB806}"/>
              </a:ext>
            </a:extLst>
          </p:cNvPr>
          <p:cNvPicPr>
            <a:picLocks noChangeAspect="1"/>
          </p:cNvPicPr>
          <p:nvPr/>
        </p:nvPicPr>
        <p:blipFill>
          <a:blip r:embed="rId7"/>
          <a:stretch>
            <a:fillRect/>
          </a:stretch>
        </p:blipFill>
        <p:spPr>
          <a:xfrm>
            <a:off x="6587845" y="3943441"/>
            <a:ext cx="3047763" cy="1525197"/>
          </a:xfrm>
          <a:prstGeom prst="rect">
            <a:avLst/>
          </a:prstGeom>
        </p:spPr>
      </p:pic>
      <p:sp>
        <p:nvSpPr>
          <p:cNvPr id="15" name="Rectangle 14">
            <a:extLst>
              <a:ext uri="{FF2B5EF4-FFF2-40B4-BE49-F238E27FC236}">
                <a16:creationId xmlns:a16="http://schemas.microsoft.com/office/drawing/2014/main" id="{35C03B91-9AAB-4C04-8710-202C158AD3BA}"/>
              </a:ext>
            </a:extLst>
          </p:cNvPr>
          <p:cNvSpPr/>
          <p:nvPr/>
        </p:nvSpPr>
        <p:spPr>
          <a:xfrm>
            <a:off x="6803857" y="5798705"/>
            <a:ext cx="2852063" cy="267446"/>
          </a:xfrm>
          <a:prstGeom prst="rect">
            <a:avLst/>
          </a:prstGeom>
        </p:spPr>
        <p:txBody>
          <a:bodyPr wrap="none">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Flexible pipe for exhaust (JT Tube)</a:t>
            </a:r>
          </a:p>
        </p:txBody>
      </p:sp>
      <p:pic>
        <p:nvPicPr>
          <p:cNvPr id="16" name="Picture 15">
            <a:extLst>
              <a:ext uri="{FF2B5EF4-FFF2-40B4-BE49-F238E27FC236}">
                <a16:creationId xmlns:a16="http://schemas.microsoft.com/office/drawing/2014/main" id="{3A47FD3A-D94E-43A8-AE9B-84123D18B33D}"/>
              </a:ext>
            </a:extLst>
          </p:cNvPr>
          <p:cNvPicPr>
            <a:picLocks noChangeAspect="1"/>
          </p:cNvPicPr>
          <p:nvPr/>
        </p:nvPicPr>
        <p:blipFill>
          <a:blip r:embed="rId8"/>
          <a:stretch>
            <a:fillRect/>
          </a:stretch>
        </p:blipFill>
        <p:spPr>
          <a:xfrm>
            <a:off x="6536736" y="1929746"/>
            <a:ext cx="3119184" cy="1475735"/>
          </a:xfrm>
          <a:prstGeom prst="rect">
            <a:avLst/>
          </a:prstGeom>
        </p:spPr>
      </p:pic>
      <p:sp>
        <p:nvSpPr>
          <p:cNvPr id="17" name="Subtitle 4">
            <a:extLst>
              <a:ext uri="{FF2B5EF4-FFF2-40B4-BE49-F238E27FC236}">
                <a16:creationId xmlns:a16="http://schemas.microsoft.com/office/drawing/2014/main" id="{4FC99442-0915-4745-9FA7-F5B5796B159E}"/>
              </a:ext>
            </a:extLst>
          </p:cNvPr>
          <p:cNvSpPr txBox="1">
            <a:spLocks/>
          </p:cNvSpPr>
          <p:nvPr/>
        </p:nvSpPr>
        <p:spPr>
          <a:xfrm>
            <a:off x="5840581" y="3452519"/>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Handbrake </a:t>
            </a:r>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a:t>
            </a:r>
            <a:endPar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endParaRPr>
          </a:p>
        </p:txBody>
      </p:sp>
      <p:pic>
        <p:nvPicPr>
          <p:cNvPr id="3" name="Picture 2">
            <a:extLst>
              <a:ext uri="{FF2B5EF4-FFF2-40B4-BE49-F238E27FC236}">
                <a16:creationId xmlns:a16="http://schemas.microsoft.com/office/drawing/2014/main" id="{61BB53BB-C1AA-402B-BDA5-FC9F10FCB6F2}"/>
              </a:ext>
            </a:extLst>
          </p:cNvPr>
          <p:cNvPicPr>
            <a:picLocks noChangeAspect="1"/>
          </p:cNvPicPr>
          <p:nvPr/>
        </p:nvPicPr>
        <p:blipFill>
          <a:blip r:embed="rId9"/>
          <a:stretch>
            <a:fillRect/>
          </a:stretch>
        </p:blipFill>
        <p:spPr>
          <a:xfrm>
            <a:off x="3453277" y="1667288"/>
            <a:ext cx="2717061" cy="4012890"/>
          </a:xfrm>
          <a:prstGeom prst="rect">
            <a:avLst/>
          </a:prstGeom>
        </p:spPr>
      </p:pic>
    </p:spTree>
    <p:extLst>
      <p:ext uri="{BB962C8B-B14F-4D97-AF65-F5344CB8AC3E}">
        <p14:creationId xmlns:p14="http://schemas.microsoft.com/office/powerpoint/2010/main" val="849461889"/>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71821457-FB8F-4F4D-A065-640FFB9AD53F}"/>
              </a:ext>
            </a:extLst>
          </p:cNvPr>
          <p:cNvPicPr>
            <a:picLocks noChangeAspect="1"/>
          </p:cNvPicPr>
          <p:nvPr/>
        </p:nvPicPr>
        <p:blipFill rotWithShape="1">
          <a:blip r:embed="rId3"/>
          <a:srcRect r="231"/>
          <a:stretch/>
        </p:blipFill>
        <p:spPr>
          <a:xfrm>
            <a:off x="23952" y="1"/>
            <a:ext cx="9906000" cy="6857999"/>
          </a:xfrm>
          <a:prstGeom prst="rect">
            <a:avLst/>
          </a:prstGeom>
        </p:spPr>
      </p:pic>
      <p:sp>
        <p:nvSpPr>
          <p:cNvPr id="14" name="TextBox 13"/>
          <p:cNvSpPr txBox="1"/>
          <p:nvPr/>
        </p:nvSpPr>
        <p:spPr>
          <a:xfrm>
            <a:off x="1809477" y="1694326"/>
            <a:ext cx="6287043" cy="342401"/>
          </a:xfrm>
          <a:prstGeom prst="rect">
            <a:avLst/>
          </a:prstGeom>
          <a:noFill/>
        </p:spPr>
        <p:txBody>
          <a:bodyPr wrap="square" rtlCol="0">
            <a:spAutoFit/>
          </a:bodyPr>
          <a:lstStyle/>
          <a:p>
            <a:r>
              <a:rPr lang="en-US" sz="1625"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Bend angle for pipe – Formula air customer (Belgium)</a:t>
            </a:r>
          </a:p>
        </p:txBody>
      </p:sp>
      <p:sp>
        <p:nvSpPr>
          <p:cNvPr id="11" name="TextBox 10"/>
          <p:cNvSpPr txBox="1"/>
          <p:nvPr/>
        </p:nvSpPr>
        <p:spPr>
          <a:xfrm>
            <a:off x="2110886" y="3938935"/>
            <a:ext cx="235102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Angle types of bends</a:t>
            </a:r>
          </a:p>
        </p:txBody>
      </p:sp>
      <p:sp>
        <p:nvSpPr>
          <p:cNvPr id="15" name="TextBox 14"/>
          <p:cNvSpPr txBox="1"/>
          <p:nvPr/>
        </p:nvSpPr>
        <p:spPr>
          <a:xfrm>
            <a:off x="5235164" y="3915628"/>
            <a:ext cx="2418034"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Diameter types of bends</a:t>
            </a:r>
          </a:p>
        </p:txBody>
      </p:sp>
      <p:sp>
        <p:nvSpPr>
          <p:cNvPr id="16" name="TextBox 15"/>
          <p:cNvSpPr txBox="1"/>
          <p:nvPr/>
        </p:nvSpPr>
        <p:spPr>
          <a:xfrm>
            <a:off x="3620988" y="6186721"/>
            <a:ext cx="235102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Angle types of  half bends</a:t>
            </a:r>
          </a:p>
        </p:txBody>
      </p:sp>
      <p:pic>
        <p:nvPicPr>
          <p:cNvPr id="18" name="Picture 17"/>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437" t="3161" r="1777" b="17424"/>
          <a:stretch/>
        </p:blipFill>
        <p:spPr bwMode="auto">
          <a:xfrm rot="16200000">
            <a:off x="2247405" y="1731011"/>
            <a:ext cx="1829794" cy="259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18"/>
          <p:cNvPicPr>
            <a:picLocks noChangeAspect="1"/>
          </p:cNvPicPr>
          <p:nvPr/>
        </p:nvPicPr>
        <p:blipFill rotWithShape="1">
          <a:blip r:embed="rId5"/>
          <a:srcRect r="4055"/>
          <a:stretch/>
        </p:blipFill>
        <p:spPr>
          <a:xfrm>
            <a:off x="1859955" y="4264971"/>
            <a:ext cx="2658779" cy="1827908"/>
          </a:xfrm>
          <a:prstGeom prst="rect">
            <a:avLst/>
          </a:prstGeom>
        </p:spPr>
      </p:pic>
      <p:grpSp>
        <p:nvGrpSpPr>
          <p:cNvPr id="20" name="Group 19"/>
          <p:cNvGrpSpPr/>
          <p:nvPr/>
        </p:nvGrpSpPr>
        <p:grpSpPr>
          <a:xfrm>
            <a:off x="4992952" y="2080001"/>
            <a:ext cx="2663301" cy="1816044"/>
            <a:chOff x="0" y="0"/>
            <a:chExt cx="4286250" cy="3762375"/>
          </a:xfrm>
        </p:grpSpPr>
        <p:pic>
          <p:nvPicPr>
            <p:cNvPr id="21" name="Picture 20"/>
            <p:cNvPicPr>
              <a:picLocks noChangeAspect="1"/>
            </p:cNvPicPr>
            <p:nvPr/>
          </p:nvPicPr>
          <p:blipFill rotWithShape="1">
            <a:blip r:embed="rId6"/>
            <a:srcRect t="14492" b="18840"/>
            <a:stretch/>
          </p:blipFill>
          <p:spPr>
            <a:xfrm>
              <a:off x="1" y="0"/>
              <a:ext cx="4283449" cy="1643062"/>
            </a:xfrm>
            <a:prstGeom prst="rect">
              <a:avLst/>
            </a:prstGeom>
          </p:spPr>
        </p:pic>
        <p:pic>
          <p:nvPicPr>
            <p:cNvPr id="22" name="Picture 21"/>
            <p:cNvPicPr>
              <a:picLocks noChangeAspect="1"/>
            </p:cNvPicPr>
            <p:nvPr/>
          </p:nvPicPr>
          <p:blipFill rotWithShape="1">
            <a:blip r:embed="rId7"/>
            <a:srcRect t="6995" r="5066" b="11178"/>
            <a:stretch/>
          </p:blipFill>
          <p:spPr>
            <a:xfrm>
              <a:off x="0" y="1643063"/>
              <a:ext cx="4286250" cy="2119312"/>
            </a:xfrm>
            <a:prstGeom prst="rect">
              <a:avLst/>
            </a:prstGeom>
          </p:spPr>
        </p:pic>
      </p:grpSp>
      <p:grpSp>
        <p:nvGrpSpPr>
          <p:cNvPr id="23" name="Group 22"/>
          <p:cNvGrpSpPr/>
          <p:nvPr/>
        </p:nvGrpSpPr>
        <p:grpSpPr>
          <a:xfrm>
            <a:off x="4992952" y="4208893"/>
            <a:ext cx="2663301" cy="1801087"/>
            <a:chOff x="0" y="0"/>
            <a:chExt cx="4941795" cy="4146175"/>
          </a:xfrm>
        </p:grpSpPr>
        <p:pic>
          <p:nvPicPr>
            <p:cNvPr id="24" name="Picture 23"/>
            <p:cNvPicPr>
              <a:picLocks noChangeAspect="1"/>
            </p:cNvPicPr>
            <p:nvPr/>
          </p:nvPicPr>
          <p:blipFill rotWithShape="1">
            <a:blip r:embed="rId8"/>
            <a:srcRect t="10155" r="4724" b="13797"/>
            <a:stretch/>
          </p:blipFill>
          <p:spPr>
            <a:xfrm>
              <a:off x="0" y="0"/>
              <a:ext cx="4941795" cy="2218764"/>
            </a:xfrm>
            <a:prstGeom prst="rect">
              <a:avLst/>
            </a:prstGeom>
          </p:spPr>
        </p:pic>
        <p:pic>
          <p:nvPicPr>
            <p:cNvPr id="25" name="Picture 24"/>
            <p:cNvPicPr>
              <a:picLocks noChangeAspect="1"/>
            </p:cNvPicPr>
            <p:nvPr/>
          </p:nvPicPr>
          <p:blipFill rotWithShape="1">
            <a:blip r:embed="rId9"/>
            <a:srcRect t="16533" b="14019"/>
            <a:stretch/>
          </p:blipFill>
          <p:spPr>
            <a:xfrm>
              <a:off x="11206" y="2207557"/>
              <a:ext cx="4930589" cy="1938618"/>
            </a:xfrm>
            <a:prstGeom prst="rect">
              <a:avLst/>
            </a:prstGeom>
          </p:spPr>
        </p:pic>
      </p:grpSp>
      <p:sp>
        <p:nvSpPr>
          <p:cNvPr id="3" name="AutoShape 2" descr="blob:https://web.whatsapp.com/26836132-eaaa-4b3d-a123-fb03d0796325"/>
          <p:cNvSpPr>
            <a:spLocks noChangeAspect="1" noChangeArrowheads="1"/>
          </p:cNvSpPr>
          <p:nvPr/>
        </p:nvSpPr>
        <p:spPr bwMode="auto">
          <a:xfrm>
            <a:off x="1364655" y="525562"/>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a:p>
        </p:txBody>
      </p:sp>
      <p:sp>
        <p:nvSpPr>
          <p:cNvPr id="4" name="AutoShape 4" descr="blob:https://web.whatsapp.com/26836132-eaaa-4b3d-a123-fb03d0796325"/>
          <p:cNvSpPr>
            <a:spLocks noChangeAspect="1" noChangeArrowheads="1"/>
          </p:cNvSpPr>
          <p:nvPr/>
        </p:nvSpPr>
        <p:spPr bwMode="auto">
          <a:xfrm>
            <a:off x="1488480" y="649387"/>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a:p>
        </p:txBody>
      </p:sp>
      <p:sp>
        <p:nvSpPr>
          <p:cNvPr id="6" name="AutoShape 6" descr="blob:https://web.whatsapp.com/26836132-eaaa-4b3d-a123-fb03d0796325"/>
          <p:cNvSpPr>
            <a:spLocks noChangeAspect="1" noChangeArrowheads="1"/>
          </p:cNvSpPr>
          <p:nvPr/>
        </p:nvSpPr>
        <p:spPr bwMode="auto">
          <a:xfrm>
            <a:off x="1612305" y="773212"/>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a:p>
        </p:txBody>
      </p:sp>
      <p:sp>
        <p:nvSpPr>
          <p:cNvPr id="7" name="AutoShape 9" descr="blob:https://web.whatsapp.com/17e4cadd-af0d-4abe-b3ae-1b309ace285c"/>
          <p:cNvSpPr>
            <a:spLocks noChangeAspect="1" noChangeArrowheads="1"/>
          </p:cNvSpPr>
          <p:nvPr/>
        </p:nvSpPr>
        <p:spPr bwMode="auto">
          <a:xfrm>
            <a:off x="1736130" y="897037"/>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a:p>
        </p:txBody>
      </p:sp>
      <p:sp>
        <p:nvSpPr>
          <p:cNvPr id="8" name="AutoShape 11" descr="blob:https://web.whatsapp.com/17e4cadd-af0d-4abe-b3ae-1b309ace285c"/>
          <p:cNvSpPr>
            <a:spLocks noChangeAspect="1" noChangeArrowheads="1"/>
          </p:cNvSpPr>
          <p:nvPr/>
        </p:nvSpPr>
        <p:spPr bwMode="auto">
          <a:xfrm>
            <a:off x="1859955" y="1020862"/>
            <a:ext cx="247650" cy="247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74295" tIns="37148" rIns="74295" bIns="37148" numCol="1" anchor="t" anchorCtr="0" compatLnSpc="1">
            <a:prstTxWarp prst="textNoShape">
              <a:avLst/>
            </a:prstTxWarp>
          </a:bodyPr>
          <a:lstStyle/>
          <a:p>
            <a:endParaRPr lang="en-US" sz="1463"/>
          </a:p>
        </p:txBody>
      </p:sp>
      <p:sp>
        <p:nvSpPr>
          <p:cNvPr id="38" name="Rounded Rectangle 37">
            <a:extLst>
              <a:ext uri="{FF2B5EF4-FFF2-40B4-BE49-F238E27FC236}">
                <a16:creationId xmlns:a16="http://schemas.microsoft.com/office/drawing/2014/main" id="{4E0C54A5-EDC0-1847-91AD-E21C1030BBFE}"/>
              </a:ext>
            </a:extLst>
          </p:cNvPr>
          <p:cNvSpPr/>
          <p:nvPr/>
        </p:nvSpPr>
        <p:spPr>
          <a:xfrm>
            <a:off x="7653198" y="1143438"/>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27" name="Slide Number Placeholder 4">
            <a:extLst>
              <a:ext uri="{FF2B5EF4-FFF2-40B4-BE49-F238E27FC236}">
                <a16:creationId xmlns:a16="http://schemas.microsoft.com/office/drawing/2014/main" id="{BD847AD2-AF1D-4156-B31A-1AC7031C7004}"/>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15</a:t>
            </a:fld>
            <a:endParaRPr lang="en-VN" b="1" dirty="0">
              <a:solidFill>
                <a:schemeClr val="accent4">
                  <a:lumMod val="75000"/>
                </a:schemeClr>
              </a:solidFill>
              <a:latin typeface="Avenir Next" panose="020B0503020202020204" pitchFamily="34" charset="0"/>
            </a:endParaRPr>
          </a:p>
        </p:txBody>
      </p:sp>
      <p:pic>
        <p:nvPicPr>
          <p:cNvPr id="28" name="Content Placeholder 15">
            <a:extLst>
              <a:ext uri="{FF2B5EF4-FFF2-40B4-BE49-F238E27FC236}">
                <a16:creationId xmlns:a16="http://schemas.microsoft.com/office/drawing/2014/main" id="{EC9F56A5-1FE3-4B52-82AC-724C84C491A5}"/>
              </a:ext>
            </a:extLst>
          </p:cNvPr>
          <p:cNvPicPr>
            <a:picLocks noChangeAspect="1"/>
          </p:cNvPicPr>
          <p:nvPr/>
        </p:nvPicPr>
        <p:blipFill>
          <a:blip r:embed="rId10"/>
          <a:stretch>
            <a:fillRect/>
          </a:stretch>
        </p:blipFill>
        <p:spPr>
          <a:xfrm>
            <a:off x="-1" y="5662"/>
            <a:ext cx="9906001" cy="823912"/>
          </a:xfrm>
          <a:prstGeom prst="rect">
            <a:avLst/>
          </a:prstGeom>
        </p:spPr>
      </p:pic>
    </p:spTree>
    <p:extLst>
      <p:ext uri="{BB962C8B-B14F-4D97-AF65-F5344CB8AC3E}">
        <p14:creationId xmlns:p14="http://schemas.microsoft.com/office/powerpoint/2010/main" val="164143537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788A9B75-D8F5-D642-B169-2588999FC692}"/>
              </a:ext>
            </a:extLst>
          </p:cNvPr>
          <p:cNvPicPr>
            <a:picLocks noChangeAspect="1"/>
          </p:cNvPicPr>
          <p:nvPr/>
        </p:nvPicPr>
        <p:blipFill rotWithShape="1">
          <a:blip r:embed="rId3"/>
          <a:srcRect r="231"/>
          <a:stretch/>
        </p:blipFill>
        <p:spPr>
          <a:xfrm>
            <a:off x="0" y="-11116"/>
            <a:ext cx="10002762" cy="6858000"/>
          </a:xfrm>
          <a:prstGeom prst="rect">
            <a:avLst/>
          </a:prstGeom>
        </p:spPr>
      </p:pic>
      <p:sp>
        <p:nvSpPr>
          <p:cNvPr id="3" name="TextBox 2"/>
          <p:cNvSpPr txBox="1"/>
          <p:nvPr/>
        </p:nvSpPr>
        <p:spPr>
          <a:xfrm>
            <a:off x="1849336" y="3678551"/>
            <a:ext cx="1982537"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3426" t="18749" r="31479" b="26667"/>
          <a:stretch/>
        </p:blipFill>
        <p:spPr bwMode="auto">
          <a:xfrm>
            <a:off x="1671638" y="2199622"/>
            <a:ext cx="2105025" cy="1432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309" t="8749" r="17087" b="19168"/>
          <a:stretch/>
        </p:blipFill>
        <p:spPr bwMode="auto">
          <a:xfrm>
            <a:off x="4011931" y="2198439"/>
            <a:ext cx="2058320" cy="1432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6969" t="20834" r="30674" b="21250"/>
          <a:stretch/>
        </p:blipFill>
        <p:spPr bwMode="auto">
          <a:xfrm>
            <a:off x="6315076" y="2192256"/>
            <a:ext cx="2066523" cy="1431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156590" y="3678551"/>
            <a:ext cx="1982537"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sp>
        <p:nvSpPr>
          <p:cNvPr id="10" name="TextBox 9"/>
          <p:cNvSpPr txBox="1"/>
          <p:nvPr/>
        </p:nvSpPr>
        <p:spPr>
          <a:xfrm>
            <a:off x="6455621" y="3683355"/>
            <a:ext cx="1982537"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pic>
        <p:nvPicPr>
          <p:cNvPr id="2053" name="Picture 5"/>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5680" t="13750" r="27160" b="21042"/>
          <a:stretch/>
        </p:blipFill>
        <p:spPr bwMode="auto">
          <a:xfrm>
            <a:off x="1659255" y="4097653"/>
            <a:ext cx="2117408" cy="1400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1816856" y="5578733"/>
            <a:ext cx="2047498"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pic>
        <p:nvPicPr>
          <p:cNvPr id="2054" name="Picture 6"/>
          <p:cNvPicPr preferRelativeResize="0">
            <a:picLocks noChangeArrowheads="1"/>
          </p:cNvPicPr>
          <p:nvPr/>
        </p:nvPicPr>
        <p:blipFill rotWithShape="1">
          <a:blip r:embed="rId8" cstate="print">
            <a:extLst>
              <a:ext uri="{28A0092B-C50C-407E-A947-70E740481C1C}">
                <a14:useLocalDpi xmlns:a14="http://schemas.microsoft.com/office/drawing/2010/main" val="0"/>
              </a:ext>
            </a:extLst>
          </a:blip>
          <a:srcRect l="12870" t="8543" r="23880" b="15692"/>
          <a:stretch/>
        </p:blipFill>
        <p:spPr bwMode="auto">
          <a:xfrm>
            <a:off x="4022750" y="4112438"/>
            <a:ext cx="2047500" cy="1385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4129123" y="5590958"/>
            <a:ext cx="2047499"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pic>
        <p:nvPicPr>
          <p:cNvPr id="5" name="Picture 2"/>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6846" t="10452" b="11141"/>
          <a:stretch/>
        </p:blipFill>
        <p:spPr bwMode="auto">
          <a:xfrm>
            <a:off x="6315076" y="4141920"/>
            <a:ext cx="2066523" cy="1355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p:cNvSpPr txBox="1"/>
          <p:nvPr/>
        </p:nvSpPr>
        <p:spPr>
          <a:xfrm>
            <a:off x="6436370" y="5578732"/>
            <a:ext cx="2166091"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forklift  bracket</a:t>
            </a:r>
          </a:p>
        </p:txBody>
      </p:sp>
      <p:sp>
        <p:nvSpPr>
          <p:cNvPr id="30" name="Rounded Rectangle 29">
            <a:extLst>
              <a:ext uri="{FF2B5EF4-FFF2-40B4-BE49-F238E27FC236}">
                <a16:creationId xmlns:a16="http://schemas.microsoft.com/office/drawing/2014/main" id="{19979069-DEF0-C74C-9088-62F426104781}"/>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17" name="Slide Number Placeholder 4">
            <a:extLst>
              <a:ext uri="{FF2B5EF4-FFF2-40B4-BE49-F238E27FC236}">
                <a16:creationId xmlns:a16="http://schemas.microsoft.com/office/drawing/2014/main" id="{AF9CDE88-0899-40AE-B390-EA5B89FB2C32}"/>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16</a:t>
            </a:fld>
            <a:endParaRPr lang="en-VN" b="1" dirty="0">
              <a:solidFill>
                <a:schemeClr val="accent4">
                  <a:lumMod val="75000"/>
                </a:schemeClr>
              </a:solidFill>
              <a:latin typeface="Avenir Next" panose="020B0503020202020204" pitchFamily="34" charset="0"/>
            </a:endParaRPr>
          </a:p>
        </p:txBody>
      </p:sp>
      <p:pic>
        <p:nvPicPr>
          <p:cNvPr id="18" name="Content Placeholder 15">
            <a:extLst>
              <a:ext uri="{FF2B5EF4-FFF2-40B4-BE49-F238E27FC236}">
                <a16:creationId xmlns:a16="http://schemas.microsoft.com/office/drawing/2014/main" id="{17D06CFB-29AA-4D9D-9E6D-AD1CC7922BB1}"/>
              </a:ext>
            </a:extLst>
          </p:cNvPr>
          <p:cNvPicPr>
            <a:picLocks noChangeAspect="1"/>
          </p:cNvPicPr>
          <p:nvPr/>
        </p:nvPicPr>
        <p:blipFill>
          <a:blip r:embed="rId10"/>
          <a:stretch>
            <a:fillRect/>
          </a:stretch>
        </p:blipFill>
        <p:spPr>
          <a:xfrm>
            <a:off x="0" y="-11116"/>
            <a:ext cx="9954381" cy="823912"/>
          </a:xfrm>
          <a:prstGeom prst="rect">
            <a:avLst/>
          </a:prstGeom>
        </p:spPr>
      </p:pic>
    </p:spTree>
    <p:extLst>
      <p:ext uri="{BB962C8B-B14F-4D97-AF65-F5344CB8AC3E}">
        <p14:creationId xmlns:p14="http://schemas.microsoft.com/office/powerpoint/2010/main" val="2268042386"/>
      </p:ext>
    </p:extLst>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A68DC03D-E7D3-544A-8FA0-C8834D590619}"/>
              </a:ext>
            </a:extLst>
          </p:cNvPr>
          <p:cNvPicPr>
            <a:picLocks noChangeAspect="1"/>
          </p:cNvPicPr>
          <p:nvPr/>
        </p:nvPicPr>
        <p:blipFill rotWithShape="1">
          <a:blip r:embed="rId3"/>
          <a:srcRect r="231"/>
          <a:stretch/>
        </p:blipFill>
        <p:spPr>
          <a:xfrm>
            <a:off x="-24191" y="-1"/>
            <a:ext cx="10002762" cy="6858000"/>
          </a:xfrm>
          <a:prstGeom prst="rect">
            <a:avLst/>
          </a:prstGeom>
        </p:spPr>
      </p:pic>
      <p:sp>
        <p:nvSpPr>
          <p:cNvPr id="3" name="Rounded Rectangle 2">
            <a:extLst>
              <a:ext uri="{FF2B5EF4-FFF2-40B4-BE49-F238E27FC236}">
                <a16:creationId xmlns:a16="http://schemas.microsoft.com/office/drawing/2014/main" id="{AB14AA29-ABE8-A54D-9D5B-D8BF01B622FC}"/>
              </a:ext>
            </a:extLst>
          </p:cNvPr>
          <p:cNvSpPr/>
          <p:nvPr/>
        </p:nvSpPr>
        <p:spPr>
          <a:xfrm>
            <a:off x="57929" y="1691794"/>
            <a:ext cx="9707508" cy="4372606"/>
          </a:xfrm>
          <a:prstGeom prst="roundRect">
            <a:avLst>
              <a:gd name="adj" fmla="val 481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26" name="Rounded Rectangle 25">
            <a:extLst>
              <a:ext uri="{FF2B5EF4-FFF2-40B4-BE49-F238E27FC236}">
                <a16:creationId xmlns:a16="http://schemas.microsoft.com/office/drawing/2014/main" id="{5CEDEEAB-2510-5347-9A9D-C4B34C6426EC}"/>
              </a:ext>
            </a:extLst>
          </p:cNvPr>
          <p:cNvSpPr/>
          <p:nvPr/>
        </p:nvSpPr>
        <p:spPr>
          <a:xfrm>
            <a:off x="7594554" y="936961"/>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pic>
        <p:nvPicPr>
          <p:cNvPr id="7" name="Picture 6">
            <a:extLst>
              <a:ext uri="{FF2B5EF4-FFF2-40B4-BE49-F238E27FC236}">
                <a16:creationId xmlns:a16="http://schemas.microsoft.com/office/drawing/2014/main" id="{D62B6094-6EAF-4670-A377-D58B1C0F6108}"/>
              </a:ext>
            </a:extLst>
          </p:cNvPr>
          <p:cNvPicPr>
            <a:picLocks noChangeAspect="1"/>
          </p:cNvPicPr>
          <p:nvPr/>
        </p:nvPicPr>
        <p:blipFill>
          <a:blip r:embed="rId4"/>
          <a:stretch>
            <a:fillRect/>
          </a:stretch>
        </p:blipFill>
        <p:spPr>
          <a:xfrm>
            <a:off x="235197" y="2235175"/>
            <a:ext cx="2199121" cy="3542437"/>
          </a:xfrm>
          <a:prstGeom prst="rect">
            <a:avLst/>
          </a:prstGeom>
        </p:spPr>
      </p:pic>
      <p:sp>
        <p:nvSpPr>
          <p:cNvPr id="18" name="Subtitle 4">
            <a:extLst>
              <a:ext uri="{FF2B5EF4-FFF2-40B4-BE49-F238E27FC236}">
                <a16:creationId xmlns:a16="http://schemas.microsoft.com/office/drawing/2014/main" id="{91CEBCB0-161B-4C5D-85AF-E69BDA76DDCA}"/>
              </a:ext>
            </a:extLst>
          </p:cNvPr>
          <p:cNvSpPr txBox="1">
            <a:spLocks/>
          </p:cNvSpPr>
          <p:nvPr/>
        </p:nvSpPr>
        <p:spPr>
          <a:xfrm>
            <a:off x="-596200" y="1772510"/>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ATS Mixer</a:t>
            </a:r>
          </a:p>
        </p:txBody>
      </p:sp>
      <p:sp>
        <p:nvSpPr>
          <p:cNvPr id="11" name="Slide Number Placeholder 4">
            <a:extLst>
              <a:ext uri="{FF2B5EF4-FFF2-40B4-BE49-F238E27FC236}">
                <a16:creationId xmlns:a16="http://schemas.microsoft.com/office/drawing/2014/main" id="{71F77C13-F464-4690-8307-296CE1FFD0DA}"/>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17</a:t>
            </a:fld>
            <a:endParaRPr lang="en-VN" b="1" dirty="0">
              <a:solidFill>
                <a:schemeClr val="accent4">
                  <a:lumMod val="75000"/>
                </a:schemeClr>
              </a:solidFill>
              <a:latin typeface="Avenir Next" panose="020B0503020202020204" pitchFamily="34" charset="0"/>
            </a:endParaRPr>
          </a:p>
        </p:txBody>
      </p:sp>
      <p:pic>
        <p:nvPicPr>
          <p:cNvPr id="12" name="Content Placeholder 15">
            <a:extLst>
              <a:ext uri="{FF2B5EF4-FFF2-40B4-BE49-F238E27FC236}">
                <a16:creationId xmlns:a16="http://schemas.microsoft.com/office/drawing/2014/main" id="{314FCA28-D8BB-464D-8924-138F203C5FB8}"/>
              </a:ext>
            </a:extLst>
          </p:cNvPr>
          <p:cNvPicPr>
            <a:picLocks noChangeAspect="1"/>
          </p:cNvPicPr>
          <p:nvPr/>
        </p:nvPicPr>
        <p:blipFill>
          <a:blip r:embed="rId5"/>
          <a:stretch>
            <a:fillRect/>
          </a:stretch>
        </p:blipFill>
        <p:spPr>
          <a:xfrm>
            <a:off x="24190" y="-1"/>
            <a:ext cx="9954381" cy="823912"/>
          </a:xfrm>
          <a:prstGeom prst="rect">
            <a:avLst/>
          </a:prstGeom>
        </p:spPr>
      </p:pic>
      <p:pic>
        <p:nvPicPr>
          <p:cNvPr id="4" name="Picture 3">
            <a:extLst>
              <a:ext uri="{FF2B5EF4-FFF2-40B4-BE49-F238E27FC236}">
                <a16:creationId xmlns:a16="http://schemas.microsoft.com/office/drawing/2014/main" id="{82FA0C96-087D-49EC-9301-ADE137E2BBAE}"/>
              </a:ext>
            </a:extLst>
          </p:cNvPr>
          <p:cNvPicPr>
            <a:picLocks noChangeAspect="1"/>
          </p:cNvPicPr>
          <p:nvPr/>
        </p:nvPicPr>
        <p:blipFill>
          <a:blip r:embed="rId6"/>
          <a:stretch>
            <a:fillRect/>
          </a:stretch>
        </p:blipFill>
        <p:spPr>
          <a:xfrm>
            <a:off x="7355661" y="2235175"/>
            <a:ext cx="2315142" cy="3542437"/>
          </a:xfrm>
          <a:prstGeom prst="rect">
            <a:avLst/>
          </a:prstGeom>
        </p:spPr>
      </p:pic>
      <p:sp>
        <p:nvSpPr>
          <p:cNvPr id="13" name="Subtitle 4">
            <a:extLst>
              <a:ext uri="{FF2B5EF4-FFF2-40B4-BE49-F238E27FC236}">
                <a16:creationId xmlns:a16="http://schemas.microsoft.com/office/drawing/2014/main" id="{E4012B4C-DDBF-4DB9-B2AC-2EF90B50C0D6}"/>
              </a:ext>
            </a:extLst>
          </p:cNvPr>
          <p:cNvSpPr txBox="1">
            <a:spLocks/>
          </p:cNvSpPr>
          <p:nvPr/>
        </p:nvSpPr>
        <p:spPr>
          <a:xfrm>
            <a:off x="6590893" y="1772510"/>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ATS Hyde</a:t>
            </a:r>
          </a:p>
        </p:txBody>
      </p:sp>
      <p:pic>
        <p:nvPicPr>
          <p:cNvPr id="14" name="Picture 13">
            <a:extLst>
              <a:ext uri="{FF2B5EF4-FFF2-40B4-BE49-F238E27FC236}">
                <a16:creationId xmlns:a16="http://schemas.microsoft.com/office/drawing/2014/main" id="{0A5D6E77-46FA-49E4-9D30-58C54A6651C3}"/>
              </a:ext>
            </a:extLst>
          </p:cNvPr>
          <p:cNvPicPr>
            <a:picLocks noChangeAspect="1"/>
          </p:cNvPicPr>
          <p:nvPr/>
        </p:nvPicPr>
        <p:blipFill>
          <a:blip r:embed="rId7"/>
          <a:stretch>
            <a:fillRect/>
          </a:stretch>
        </p:blipFill>
        <p:spPr>
          <a:xfrm>
            <a:off x="2701947" y="2260115"/>
            <a:ext cx="2455980" cy="3549087"/>
          </a:xfrm>
          <a:prstGeom prst="rect">
            <a:avLst/>
          </a:prstGeom>
        </p:spPr>
      </p:pic>
      <p:sp>
        <p:nvSpPr>
          <p:cNvPr id="15" name="Subtitle 4">
            <a:extLst>
              <a:ext uri="{FF2B5EF4-FFF2-40B4-BE49-F238E27FC236}">
                <a16:creationId xmlns:a16="http://schemas.microsoft.com/office/drawing/2014/main" id="{68E9F17D-3DA2-435B-A1DB-DCF352A86BE8}"/>
              </a:ext>
            </a:extLst>
          </p:cNvPr>
          <p:cNvSpPr txBox="1">
            <a:spLocks/>
          </p:cNvSpPr>
          <p:nvPr/>
        </p:nvSpPr>
        <p:spPr>
          <a:xfrm>
            <a:off x="1535566" y="1744628"/>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Black Mixer</a:t>
            </a:r>
          </a:p>
        </p:txBody>
      </p:sp>
      <p:pic>
        <p:nvPicPr>
          <p:cNvPr id="16" name="Picture 15">
            <a:extLst>
              <a:ext uri="{FF2B5EF4-FFF2-40B4-BE49-F238E27FC236}">
                <a16:creationId xmlns:a16="http://schemas.microsoft.com/office/drawing/2014/main" id="{42B9F67E-9460-4A2C-BB76-B5E2B72A59DA}"/>
              </a:ext>
            </a:extLst>
          </p:cNvPr>
          <p:cNvPicPr>
            <a:picLocks noChangeAspect="1"/>
          </p:cNvPicPr>
          <p:nvPr/>
        </p:nvPicPr>
        <p:blipFill>
          <a:blip r:embed="rId8"/>
          <a:stretch>
            <a:fillRect/>
          </a:stretch>
        </p:blipFill>
        <p:spPr>
          <a:xfrm>
            <a:off x="5341283" y="2260114"/>
            <a:ext cx="1837476" cy="3549087"/>
          </a:xfrm>
          <a:prstGeom prst="rect">
            <a:avLst/>
          </a:prstGeom>
        </p:spPr>
      </p:pic>
      <p:sp>
        <p:nvSpPr>
          <p:cNvPr id="17" name="Subtitle 4">
            <a:extLst>
              <a:ext uri="{FF2B5EF4-FFF2-40B4-BE49-F238E27FC236}">
                <a16:creationId xmlns:a16="http://schemas.microsoft.com/office/drawing/2014/main" id="{FA251678-0BF3-476C-AA07-FCFDE34C217E}"/>
              </a:ext>
            </a:extLst>
          </p:cNvPr>
          <p:cNvSpPr txBox="1">
            <a:spLocks/>
          </p:cNvSpPr>
          <p:nvPr/>
        </p:nvSpPr>
        <p:spPr>
          <a:xfrm>
            <a:off x="3801414" y="1763178"/>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Columbia Mixer</a:t>
            </a:r>
          </a:p>
        </p:txBody>
      </p:sp>
    </p:spTree>
    <p:extLst>
      <p:ext uri="{BB962C8B-B14F-4D97-AF65-F5344CB8AC3E}">
        <p14:creationId xmlns:p14="http://schemas.microsoft.com/office/powerpoint/2010/main" val="3777761643"/>
      </p:ext>
    </p:extLst>
  </p:cSld>
  <p:clrMapOvr>
    <a:masterClrMapping/>
  </p:clrMapOvr>
  <p:transition spd="med">
    <p:pull/>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A68DC03D-E7D3-544A-8FA0-C8834D590619}"/>
              </a:ext>
            </a:extLst>
          </p:cNvPr>
          <p:cNvPicPr>
            <a:picLocks noChangeAspect="1"/>
          </p:cNvPicPr>
          <p:nvPr/>
        </p:nvPicPr>
        <p:blipFill rotWithShape="1">
          <a:blip r:embed="rId3"/>
          <a:srcRect r="231"/>
          <a:stretch/>
        </p:blipFill>
        <p:spPr>
          <a:xfrm>
            <a:off x="0" y="0"/>
            <a:ext cx="10002762" cy="6858000"/>
          </a:xfrm>
          <a:prstGeom prst="rect">
            <a:avLst/>
          </a:prstGeom>
        </p:spPr>
      </p:pic>
      <p:sp>
        <p:nvSpPr>
          <p:cNvPr id="3" name="Rounded Rectangle 2">
            <a:extLst>
              <a:ext uri="{FF2B5EF4-FFF2-40B4-BE49-F238E27FC236}">
                <a16:creationId xmlns:a16="http://schemas.microsoft.com/office/drawing/2014/main" id="{AB14AA29-ABE8-A54D-9D5B-D8BF01B622FC}"/>
              </a:ext>
            </a:extLst>
          </p:cNvPr>
          <p:cNvSpPr/>
          <p:nvPr/>
        </p:nvSpPr>
        <p:spPr>
          <a:xfrm>
            <a:off x="1098300" y="1691792"/>
            <a:ext cx="7709400" cy="4228446"/>
          </a:xfrm>
          <a:prstGeom prst="roundRect">
            <a:avLst>
              <a:gd name="adj" fmla="val 481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26" name="Rounded Rectangle 25">
            <a:extLst>
              <a:ext uri="{FF2B5EF4-FFF2-40B4-BE49-F238E27FC236}">
                <a16:creationId xmlns:a16="http://schemas.microsoft.com/office/drawing/2014/main" id="{5CEDEEAB-2510-5347-9A9D-C4B34C6426EC}"/>
              </a:ext>
            </a:extLst>
          </p:cNvPr>
          <p:cNvSpPr/>
          <p:nvPr/>
        </p:nvSpPr>
        <p:spPr>
          <a:xfrm>
            <a:off x="7594554" y="1302871"/>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18" name="Subtitle 4">
            <a:extLst>
              <a:ext uri="{FF2B5EF4-FFF2-40B4-BE49-F238E27FC236}">
                <a16:creationId xmlns:a16="http://schemas.microsoft.com/office/drawing/2014/main" id="{91CEBCB0-161B-4C5D-85AF-E69BDA76DDCA}"/>
              </a:ext>
            </a:extLst>
          </p:cNvPr>
          <p:cNvSpPr txBox="1">
            <a:spLocks/>
          </p:cNvSpPr>
          <p:nvPr/>
        </p:nvSpPr>
        <p:spPr>
          <a:xfrm>
            <a:off x="2883910" y="1783365"/>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ATS Mud pan</a:t>
            </a:r>
          </a:p>
        </p:txBody>
      </p:sp>
      <p:sp>
        <p:nvSpPr>
          <p:cNvPr id="10" name="Slide Number Placeholder 4">
            <a:extLst>
              <a:ext uri="{FF2B5EF4-FFF2-40B4-BE49-F238E27FC236}">
                <a16:creationId xmlns:a16="http://schemas.microsoft.com/office/drawing/2014/main" id="{10075DE4-D9FD-4C81-A291-14A3281290B2}"/>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18</a:t>
            </a:fld>
            <a:endParaRPr lang="en-VN" b="1" dirty="0">
              <a:solidFill>
                <a:schemeClr val="accent4">
                  <a:lumMod val="75000"/>
                </a:schemeClr>
              </a:solidFill>
              <a:latin typeface="Avenir Next" panose="020B0503020202020204" pitchFamily="34" charset="0"/>
            </a:endParaRPr>
          </a:p>
        </p:txBody>
      </p:sp>
      <p:pic>
        <p:nvPicPr>
          <p:cNvPr id="11" name="Content Placeholder 15">
            <a:extLst>
              <a:ext uri="{FF2B5EF4-FFF2-40B4-BE49-F238E27FC236}">
                <a16:creationId xmlns:a16="http://schemas.microsoft.com/office/drawing/2014/main" id="{D67DBA46-97C6-48E5-B5E9-2939E7F752C1}"/>
              </a:ext>
            </a:extLst>
          </p:cNvPr>
          <p:cNvPicPr>
            <a:picLocks noChangeAspect="1"/>
          </p:cNvPicPr>
          <p:nvPr/>
        </p:nvPicPr>
        <p:blipFill>
          <a:blip r:embed="rId4"/>
          <a:stretch>
            <a:fillRect/>
          </a:stretch>
        </p:blipFill>
        <p:spPr>
          <a:xfrm>
            <a:off x="0" y="-11116"/>
            <a:ext cx="9954381" cy="823912"/>
          </a:xfrm>
          <a:prstGeom prst="rect">
            <a:avLst/>
          </a:prstGeom>
        </p:spPr>
      </p:pic>
      <p:pic>
        <p:nvPicPr>
          <p:cNvPr id="5" name="Picture 4">
            <a:extLst>
              <a:ext uri="{FF2B5EF4-FFF2-40B4-BE49-F238E27FC236}">
                <a16:creationId xmlns:a16="http://schemas.microsoft.com/office/drawing/2014/main" id="{1948FA6E-4224-4AC7-BA5B-9A950902DE6D}"/>
              </a:ext>
            </a:extLst>
          </p:cNvPr>
          <p:cNvPicPr>
            <a:picLocks noChangeAspect="1"/>
          </p:cNvPicPr>
          <p:nvPr/>
        </p:nvPicPr>
        <p:blipFill>
          <a:blip r:embed="rId5"/>
          <a:stretch>
            <a:fillRect/>
          </a:stretch>
        </p:blipFill>
        <p:spPr>
          <a:xfrm>
            <a:off x="1317384" y="2481881"/>
            <a:ext cx="3442892" cy="2699066"/>
          </a:xfrm>
          <a:prstGeom prst="rect">
            <a:avLst/>
          </a:prstGeom>
        </p:spPr>
      </p:pic>
      <p:pic>
        <p:nvPicPr>
          <p:cNvPr id="9" name="Picture 8">
            <a:extLst>
              <a:ext uri="{FF2B5EF4-FFF2-40B4-BE49-F238E27FC236}">
                <a16:creationId xmlns:a16="http://schemas.microsoft.com/office/drawing/2014/main" id="{16296AFD-1323-4FB5-A34D-5887D7048B6E}"/>
              </a:ext>
            </a:extLst>
          </p:cNvPr>
          <p:cNvPicPr>
            <a:picLocks noChangeAspect="1"/>
          </p:cNvPicPr>
          <p:nvPr/>
        </p:nvPicPr>
        <p:blipFill>
          <a:blip r:embed="rId6"/>
          <a:stretch>
            <a:fillRect/>
          </a:stretch>
        </p:blipFill>
        <p:spPr>
          <a:xfrm>
            <a:off x="5145726" y="2481881"/>
            <a:ext cx="3318279" cy="2699066"/>
          </a:xfrm>
          <a:prstGeom prst="rect">
            <a:avLst/>
          </a:prstGeom>
        </p:spPr>
      </p:pic>
    </p:spTree>
    <p:extLst>
      <p:ext uri="{BB962C8B-B14F-4D97-AF65-F5344CB8AC3E}">
        <p14:creationId xmlns:p14="http://schemas.microsoft.com/office/powerpoint/2010/main" val="1260598122"/>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D88E-490E-4F78-82FE-F6BC15F03DD2}"/>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B5B0EDEB-6045-44E8-9C00-BC7D65F526D6}"/>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04B16BE0-4B67-4F00-83D6-3FC5C4A2D2E2}"/>
              </a:ext>
            </a:extLst>
          </p:cNvPr>
          <p:cNvPicPr>
            <a:picLocks noChangeAspect="1"/>
          </p:cNvPicPr>
          <p:nvPr/>
        </p:nvPicPr>
        <p:blipFill rotWithShape="1">
          <a:blip r:embed="rId2"/>
          <a:srcRect r="231"/>
          <a:stretch/>
        </p:blipFill>
        <p:spPr>
          <a:xfrm>
            <a:off x="-66088" y="0"/>
            <a:ext cx="10002762" cy="6858000"/>
          </a:xfrm>
          <a:prstGeom prst="rect">
            <a:avLst/>
          </a:prstGeom>
        </p:spPr>
      </p:pic>
      <p:sp>
        <p:nvSpPr>
          <p:cNvPr id="6" name="TextBox 5">
            <a:extLst>
              <a:ext uri="{FF2B5EF4-FFF2-40B4-BE49-F238E27FC236}">
                <a16:creationId xmlns:a16="http://schemas.microsoft.com/office/drawing/2014/main" id="{A58A2112-732B-4057-AD2C-9C13401D9F18}"/>
              </a:ext>
            </a:extLst>
          </p:cNvPr>
          <p:cNvSpPr txBox="1"/>
          <p:nvPr/>
        </p:nvSpPr>
        <p:spPr>
          <a:xfrm>
            <a:off x="9522690" y="6581001"/>
            <a:ext cx="4981067" cy="276999"/>
          </a:xfrm>
          <a:prstGeom prst="rect">
            <a:avLst/>
          </a:prstGeom>
          <a:noFill/>
        </p:spPr>
        <p:txBody>
          <a:bodyPr wrap="square">
            <a:spAutoFit/>
          </a:bodyPr>
          <a:lstStyle/>
          <a:p>
            <a:fld id="{86F7B76D-509F-D04A-9FED-AC26E94586F5}" type="slidenum">
              <a:rPr lang="en-VN" sz="1200" b="1" smtClean="0">
                <a:solidFill>
                  <a:schemeClr val="accent4">
                    <a:lumMod val="75000"/>
                  </a:schemeClr>
                </a:solidFill>
                <a:latin typeface="Avenir Next" panose="020B0503020202020204" pitchFamily="34" charset="0"/>
              </a:rPr>
              <a:pPr/>
              <a:t>19</a:t>
            </a:fld>
            <a:endParaRPr lang="en-US" sz="1200" dirty="0"/>
          </a:p>
        </p:txBody>
      </p:sp>
      <p:sp>
        <p:nvSpPr>
          <p:cNvPr id="22" name="Rounded Rectangle 17">
            <a:extLst>
              <a:ext uri="{FF2B5EF4-FFF2-40B4-BE49-F238E27FC236}">
                <a16:creationId xmlns:a16="http://schemas.microsoft.com/office/drawing/2014/main" id="{B1285F7C-8319-4D51-98D1-D40DB1295C6D}"/>
              </a:ext>
            </a:extLst>
          </p:cNvPr>
          <p:cNvSpPr/>
          <p:nvPr/>
        </p:nvSpPr>
        <p:spPr>
          <a:xfrm>
            <a:off x="134350" y="1312020"/>
            <a:ext cx="9680565" cy="5109141"/>
          </a:xfrm>
          <a:prstGeom prst="roundRect">
            <a:avLst>
              <a:gd name="adj" fmla="val 481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23" name="Picture 22">
            <a:extLst>
              <a:ext uri="{FF2B5EF4-FFF2-40B4-BE49-F238E27FC236}">
                <a16:creationId xmlns:a16="http://schemas.microsoft.com/office/drawing/2014/main" id="{C9C340FF-A917-417E-8A42-139DE495A772}"/>
              </a:ext>
            </a:extLst>
          </p:cNvPr>
          <p:cNvPicPr>
            <a:picLocks noChangeAspect="1"/>
          </p:cNvPicPr>
          <p:nvPr/>
        </p:nvPicPr>
        <p:blipFill>
          <a:blip r:embed="rId3"/>
          <a:stretch>
            <a:fillRect/>
          </a:stretch>
        </p:blipFill>
        <p:spPr>
          <a:xfrm>
            <a:off x="265656" y="2170753"/>
            <a:ext cx="1677803" cy="3933311"/>
          </a:xfrm>
          <a:prstGeom prst="rect">
            <a:avLst/>
          </a:prstGeom>
        </p:spPr>
      </p:pic>
      <p:pic>
        <p:nvPicPr>
          <p:cNvPr id="24" name="Picture 23">
            <a:extLst>
              <a:ext uri="{FF2B5EF4-FFF2-40B4-BE49-F238E27FC236}">
                <a16:creationId xmlns:a16="http://schemas.microsoft.com/office/drawing/2014/main" id="{E2C116EC-075F-4DDE-9652-9F7F6D999CC2}"/>
              </a:ext>
            </a:extLst>
          </p:cNvPr>
          <p:cNvPicPr>
            <a:picLocks noChangeAspect="1"/>
          </p:cNvPicPr>
          <p:nvPr/>
        </p:nvPicPr>
        <p:blipFill>
          <a:blip r:embed="rId4"/>
          <a:stretch>
            <a:fillRect/>
          </a:stretch>
        </p:blipFill>
        <p:spPr>
          <a:xfrm>
            <a:off x="2227133" y="2179507"/>
            <a:ext cx="1677803" cy="3933311"/>
          </a:xfrm>
          <a:prstGeom prst="rect">
            <a:avLst/>
          </a:prstGeom>
        </p:spPr>
      </p:pic>
      <p:sp>
        <p:nvSpPr>
          <p:cNvPr id="26" name="Subtitle 4">
            <a:extLst>
              <a:ext uri="{FF2B5EF4-FFF2-40B4-BE49-F238E27FC236}">
                <a16:creationId xmlns:a16="http://schemas.microsoft.com/office/drawing/2014/main" id="{5E87C106-B856-4622-BD49-19D37CCCBCD6}"/>
              </a:ext>
            </a:extLst>
          </p:cNvPr>
          <p:cNvSpPr txBox="1">
            <a:spLocks/>
          </p:cNvSpPr>
          <p:nvPr/>
        </p:nvSpPr>
        <p:spPr>
          <a:xfrm>
            <a:off x="-825879" y="1688406"/>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6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Caulking Gun</a:t>
            </a:r>
          </a:p>
        </p:txBody>
      </p:sp>
      <p:sp>
        <p:nvSpPr>
          <p:cNvPr id="27" name="Subtitle 4">
            <a:extLst>
              <a:ext uri="{FF2B5EF4-FFF2-40B4-BE49-F238E27FC236}">
                <a16:creationId xmlns:a16="http://schemas.microsoft.com/office/drawing/2014/main" id="{41F0D4FD-09B8-49A0-A236-127339A3150A}"/>
              </a:ext>
            </a:extLst>
          </p:cNvPr>
          <p:cNvSpPr txBox="1">
            <a:spLocks/>
          </p:cNvSpPr>
          <p:nvPr/>
        </p:nvSpPr>
        <p:spPr>
          <a:xfrm>
            <a:off x="1199665" y="1640572"/>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
            </a:r>
            <a:r>
              <a:rPr lang="en-US" sz="16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ATS Gooseneck</a:t>
            </a:r>
          </a:p>
        </p:txBody>
      </p:sp>
      <p:sp>
        <p:nvSpPr>
          <p:cNvPr id="28" name="Subtitle 4">
            <a:extLst>
              <a:ext uri="{FF2B5EF4-FFF2-40B4-BE49-F238E27FC236}">
                <a16:creationId xmlns:a16="http://schemas.microsoft.com/office/drawing/2014/main" id="{239414A6-6527-4E56-B370-5CC2A4434557}"/>
              </a:ext>
            </a:extLst>
          </p:cNvPr>
          <p:cNvSpPr txBox="1">
            <a:spLocks/>
          </p:cNvSpPr>
          <p:nvPr/>
        </p:nvSpPr>
        <p:spPr>
          <a:xfrm>
            <a:off x="6094508" y="2170753"/>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
            </a:r>
            <a:r>
              <a:rPr lang="en-US" sz="16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ATS Radial Sander</a:t>
            </a:r>
          </a:p>
        </p:txBody>
      </p:sp>
      <p:pic>
        <p:nvPicPr>
          <p:cNvPr id="29" name="Picture 28">
            <a:extLst>
              <a:ext uri="{FF2B5EF4-FFF2-40B4-BE49-F238E27FC236}">
                <a16:creationId xmlns:a16="http://schemas.microsoft.com/office/drawing/2014/main" id="{E2AF507C-8CED-404A-B787-C85E0E44C675}"/>
              </a:ext>
            </a:extLst>
          </p:cNvPr>
          <p:cNvPicPr>
            <a:picLocks noChangeAspect="1"/>
          </p:cNvPicPr>
          <p:nvPr/>
        </p:nvPicPr>
        <p:blipFill>
          <a:blip r:embed="rId5"/>
          <a:stretch>
            <a:fillRect/>
          </a:stretch>
        </p:blipFill>
        <p:spPr>
          <a:xfrm>
            <a:off x="4206994" y="2844526"/>
            <a:ext cx="2612891" cy="2482625"/>
          </a:xfrm>
          <a:prstGeom prst="rect">
            <a:avLst/>
          </a:prstGeom>
        </p:spPr>
      </p:pic>
      <p:pic>
        <p:nvPicPr>
          <p:cNvPr id="31" name="Picture 30">
            <a:extLst>
              <a:ext uri="{FF2B5EF4-FFF2-40B4-BE49-F238E27FC236}">
                <a16:creationId xmlns:a16="http://schemas.microsoft.com/office/drawing/2014/main" id="{C31E16FC-147B-49BE-BF72-41566523075F}"/>
              </a:ext>
            </a:extLst>
          </p:cNvPr>
          <p:cNvPicPr>
            <a:picLocks noChangeAspect="1"/>
          </p:cNvPicPr>
          <p:nvPr/>
        </p:nvPicPr>
        <p:blipFill>
          <a:blip r:embed="rId6"/>
          <a:stretch>
            <a:fillRect/>
          </a:stretch>
        </p:blipFill>
        <p:spPr>
          <a:xfrm>
            <a:off x="7064624" y="2768950"/>
            <a:ext cx="2530655" cy="2568931"/>
          </a:xfrm>
          <a:prstGeom prst="rect">
            <a:avLst/>
          </a:prstGeom>
        </p:spPr>
      </p:pic>
      <p:sp>
        <p:nvSpPr>
          <p:cNvPr id="32" name="Subtitle 4">
            <a:extLst>
              <a:ext uri="{FF2B5EF4-FFF2-40B4-BE49-F238E27FC236}">
                <a16:creationId xmlns:a16="http://schemas.microsoft.com/office/drawing/2014/main" id="{746FBD2A-0E4F-42A7-B297-857F5427CD72}"/>
              </a:ext>
            </a:extLst>
          </p:cNvPr>
          <p:cNvSpPr txBox="1">
            <a:spLocks/>
          </p:cNvSpPr>
          <p:nvPr/>
        </p:nvSpPr>
        <p:spPr>
          <a:xfrm>
            <a:off x="3278817" y="2166973"/>
            <a:ext cx="4483318" cy="4075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a:t>
            </a:r>
            <a:r>
              <a:rPr lang="en-US" sz="16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ATS Husky </a:t>
            </a:r>
            <a:r>
              <a:rPr lang="en-US" sz="1600"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Mudpan</a:t>
            </a:r>
            <a:endParaRPr lang="en-US" sz="16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endParaRPr>
          </a:p>
        </p:txBody>
      </p:sp>
    </p:spTree>
    <p:extLst>
      <p:ext uri="{BB962C8B-B14F-4D97-AF65-F5344CB8AC3E}">
        <p14:creationId xmlns:p14="http://schemas.microsoft.com/office/powerpoint/2010/main" val="1409076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38DF8CA6-350F-C340-8E80-F670B6166A58}"/>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8" name="Rounded Rectangle 17">
            <a:extLst>
              <a:ext uri="{FF2B5EF4-FFF2-40B4-BE49-F238E27FC236}">
                <a16:creationId xmlns:a16="http://schemas.microsoft.com/office/drawing/2014/main" id="{F0A40A79-DF2B-4842-B48D-9D42FBC89D3B}"/>
              </a:ext>
            </a:extLst>
          </p:cNvPr>
          <p:cNvSpPr/>
          <p:nvPr/>
        </p:nvSpPr>
        <p:spPr>
          <a:xfrm>
            <a:off x="1409043" y="1588949"/>
            <a:ext cx="7096453" cy="4344305"/>
          </a:xfrm>
          <a:prstGeom prst="roundRect">
            <a:avLst>
              <a:gd name="adj" fmla="val 481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grpSp>
        <p:nvGrpSpPr>
          <p:cNvPr id="3" name="Group 2"/>
          <p:cNvGrpSpPr/>
          <p:nvPr/>
        </p:nvGrpSpPr>
        <p:grpSpPr>
          <a:xfrm>
            <a:off x="2087023" y="2371971"/>
            <a:ext cx="5731955" cy="3517037"/>
            <a:chOff x="1025563" y="1933070"/>
            <a:chExt cx="6954411" cy="4454841"/>
          </a:xfrm>
        </p:grpSpPr>
        <p:pic>
          <p:nvPicPr>
            <p:cNvPr id="14" name="Picture 13"/>
            <p:cNvPicPr>
              <a:picLocks noChangeAspect="1"/>
            </p:cNvPicPr>
            <p:nvPr/>
          </p:nvPicPr>
          <p:blipFill rotWithShape="1">
            <a:blip r:embed="rId4"/>
            <a:srcRect l="13934" t="41311" r="68358" b="37223"/>
            <a:stretch/>
          </p:blipFill>
          <p:spPr>
            <a:xfrm>
              <a:off x="1080547" y="1933070"/>
              <a:ext cx="3124064" cy="2071914"/>
            </a:xfrm>
            <a:prstGeom prst="rect">
              <a:avLst/>
            </a:prstGeom>
          </p:spPr>
        </p:pic>
        <p:grpSp>
          <p:nvGrpSpPr>
            <p:cNvPr id="15" name="Group 14"/>
            <p:cNvGrpSpPr/>
            <p:nvPr/>
          </p:nvGrpSpPr>
          <p:grpSpPr>
            <a:xfrm>
              <a:off x="4863379" y="1945875"/>
              <a:ext cx="3116595" cy="2059110"/>
              <a:chOff x="-176143" y="82488"/>
              <a:chExt cx="3165418" cy="1849599"/>
            </a:xfrm>
          </p:grpSpPr>
          <p:pic>
            <p:nvPicPr>
              <p:cNvPr id="25" name="Picture 24"/>
              <p:cNvPicPr>
                <a:picLocks noChangeAspect="1"/>
              </p:cNvPicPr>
              <p:nvPr/>
            </p:nvPicPr>
            <p:blipFill rotWithShape="1">
              <a:blip r:embed="rId4"/>
              <a:srcRect l="3711" t="67121" r="62882" b="18967"/>
              <a:stretch/>
            </p:blipFill>
            <p:spPr>
              <a:xfrm>
                <a:off x="-176143" y="82488"/>
                <a:ext cx="3165418" cy="993275"/>
              </a:xfrm>
              <a:prstGeom prst="rect">
                <a:avLst/>
              </a:prstGeom>
            </p:spPr>
          </p:pic>
          <p:pic>
            <p:nvPicPr>
              <p:cNvPr id="26" name="Picture 25"/>
              <p:cNvPicPr>
                <a:picLocks noChangeAspect="1"/>
              </p:cNvPicPr>
              <p:nvPr/>
            </p:nvPicPr>
            <p:blipFill rotWithShape="1">
              <a:blip r:embed="rId4"/>
              <a:srcRect l="3462" t="84371" r="67974" b="721"/>
              <a:stretch/>
            </p:blipFill>
            <p:spPr>
              <a:xfrm>
                <a:off x="-174331" y="1047749"/>
                <a:ext cx="3122542" cy="884338"/>
              </a:xfrm>
              <a:prstGeom prst="rect">
                <a:avLst/>
              </a:prstGeom>
            </p:spPr>
          </p:pic>
        </p:grpSp>
        <p:grpSp>
          <p:nvGrpSpPr>
            <p:cNvPr id="27" name="Group 26"/>
            <p:cNvGrpSpPr/>
            <p:nvPr/>
          </p:nvGrpSpPr>
          <p:grpSpPr>
            <a:xfrm>
              <a:off x="1025563" y="4214745"/>
              <a:ext cx="3270966" cy="2173166"/>
              <a:chOff x="0" y="11696"/>
              <a:chExt cx="1761263" cy="1170285"/>
            </a:xfrm>
          </p:grpSpPr>
          <p:pic>
            <p:nvPicPr>
              <p:cNvPr id="28" name="Picture 27"/>
              <p:cNvPicPr>
                <a:picLocks noChangeAspect="1"/>
              </p:cNvPicPr>
              <p:nvPr/>
            </p:nvPicPr>
            <p:blipFill rotWithShape="1">
              <a:blip r:embed="rId4"/>
              <a:srcRect l="3414" t="40480" r="86960" b="36549"/>
              <a:stretch/>
            </p:blipFill>
            <p:spPr>
              <a:xfrm>
                <a:off x="0" y="11696"/>
                <a:ext cx="881855" cy="1150307"/>
              </a:xfrm>
              <a:prstGeom prst="rect">
                <a:avLst/>
              </a:prstGeom>
            </p:spPr>
          </p:pic>
          <p:pic>
            <p:nvPicPr>
              <p:cNvPr id="29" name="Picture 28"/>
              <p:cNvPicPr>
                <a:picLocks noChangeAspect="1"/>
              </p:cNvPicPr>
              <p:nvPr/>
            </p:nvPicPr>
            <p:blipFill rotWithShape="1">
              <a:blip r:embed="rId4"/>
              <a:srcRect l="39532" t="59435" r="51698" b="17928"/>
              <a:stretch/>
            </p:blipFill>
            <p:spPr>
              <a:xfrm>
                <a:off x="916733" y="11696"/>
                <a:ext cx="844530" cy="1170285"/>
              </a:xfrm>
              <a:prstGeom prst="rect">
                <a:avLst/>
              </a:prstGeom>
            </p:spPr>
          </p:pic>
        </p:grpSp>
        <p:pic>
          <p:nvPicPr>
            <p:cNvPr id="30" name="Picture 29"/>
            <p:cNvPicPr>
              <a:picLocks noChangeAspect="1"/>
            </p:cNvPicPr>
            <p:nvPr/>
          </p:nvPicPr>
          <p:blipFill rotWithShape="1">
            <a:blip r:embed="rId4"/>
            <a:srcRect l="36298" t="83312" r="51728" b="-155"/>
            <a:stretch/>
          </p:blipFill>
          <p:spPr>
            <a:xfrm>
              <a:off x="4841608" y="4178512"/>
              <a:ext cx="3097935" cy="2173166"/>
            </a:xfrm>
            <a:prstGeom prst="rect">
              <a:avLst/>
            </a:prstGeom>
          </p:spPr>
        </p:pic>
      </p:grpSp>
      <p:sp>
        <p:nvSpPr>
          <p:cNvPr id="31" name="TextBox 30"/>
          <p:cNvSpPr txBox="1"/>
          <p:nvPr/>
        </p:nvSpPr>
        <p:spPr>
          <a:xfrm>
            <a:off x="2008142" y="1957174"/>
            <a:ext cx="7216821" cy="342401"/>
          </a:xfrm>
          <a:prstGeom prst="rect">
            <a:avLst/>
          </a:prstGeom>
          <a:noFill/>
        </p:spPr>
        <p:txBody>
          <a:bodyPr wrap="square" rtlCol="0">
            <a:spAutoFit/>
          </a:bodyPr>
          <a:lstStyle/>
          <a:p>
            <a:r>
              <a:rPr lang="en-US" sz="1625"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Car Body Jigs for automation painting line at </a:t>
            </a:r>
            <a:r>
              <a:rPr lang="en-US" sz="1625"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Vinfast</a:t>
            </a:r>
            <a:endParaRPr lang="en-US" sz="1625"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endParaRPr>
          </a:p>
        </p:txBody>
      </p:sp>
      <p:sp>
        <p:nvSpPr>
          <p:cNvPr id="24" name="Rounded Rectangle 23">
            <a:extLst>
              <a:ext uri="{FF2B5EF4-FFF2-40B4-BE49-F238E27FC236}">
                <a16:creationId xmlns:a16="http://schemas.microsoft.com/office/drawing/2014/main" id="{0A71475C-00A0-6E4C-AEC5-32570A731CF1}"/>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17" name="Slide Number Placeholder 4">
            <a:extLst>
              <a:ext uri="{FF2B5EF4-FFF2-40B4-BE49-F238E27FC236}">
                <a16:creationId xmlns:a16="http://schemas.microsoft.com/office/drawing/2014/main" id="{C31F313E-529B-4A50-856F-9C8BB4770810}"/>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20</a:t>
            </a:fld>
            <a:endParaRPr lang="en-VN" b="1" dirty="0">
              <a:solidFill>
                <a:schemeClr val="accent4">
                  <a:lumMod val="75000"/>
                </a:schemeClr>
              </a:solidFill>
              <a:latin typeface="Avenir Next" panose="020B0503020202020204" pitchFamily="34" charset="0"/>
            </a:endParaRPr>
          </a:p>
        </p:txBody>
      </p:sp>
      <p:pic>
        <p:nvPicPr>
          <p:cNvPr id="19" name="Content Placeholder 15">
            <a:extLst>
              <a:ext uri="{FF2B5EF4-FFF2-40B4-BE49-F238E27FC236}">
                <a16:creationId xmlns:a16="http://schemas.microsoft.com/office/drawing/2014/main" id="{97FD5D96-8140-4049-8E21-B86EC6FE46C0}"/>
              </a:ext>
            </a:extLst>
          </p:cNvPr>
          <p:cNvPicPr>
            <a:picLocks noChangeAspect="1"/>
          </p:cNvPicPr>
          <p:nvPr/>
        </p:nvPicPr>
        <p:blipFill>
          <a:blip r:embed="rId5"/>
          <a:stretch>
            <a:fillRect/>
          </a:stretch>
        </p:blipFill>
        <p:spPr>
          <a:xfrm>
            <a:off x="3847" y="-11116"/>
            <a:ext cx="10012608" cy="823912"/>
          </a:xfrm>
          <a:prstGeom prst="rect">
            <a:avLst/>
          </a:prstGeom>
        </p:spPr>
      </p:pic>
    </p:spTree>
    <p:extLst>
      <p:ext uri="{BB962C8B-B14F-4D97-AF65-F5344CB8AC3E}">
        <p14:creationId xmlns:p14="http://schemas.microsoft.com/office/powerpoint/2010/main" val="3412996928"/>
      </p:ext>
    </p:extLst>
  </p:cSld>
  <p:clrMapOvr>
    <a:masterClrMapping/>
  </p:clrMapOvr>
  <p:transition spd="slow">
    <p:cove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87E6DB02-72FF-4B48-9EA8-6107A78FF916}"/>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27" name="Rounded Rectangle 26">
            <a:extLst>
              <a:ext uri="{FF2B5EF4-FFF2-40B4-BE49-F238E27FC236}">
                <a16:creationId xmlns:a16="http://schemas.microsoft.com/office/drawing/2014/main" id="{0922E8AC-9E38-0147-91BA-688F53FBED64}"/>
              </a:ext>
            </a:extLst>
          </p:cNvPr>
          <p:cNvSpPr/>
          <p:nvPr/>
        </p:nvSpPr>
        <p:spPr>
          <a:xfrm>
            <a:off x="3847" y="905521"/>
            <a:ext cx="9966200" cy="5566299"/>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3" name="TextBox 2"/>
          <p:cNvSpPr txBox="1"/>
          <p:nvPr/>
        </p:nvSpPr>
        <p:spPr>
          <a:xfrm>
            <a:off x="1274876" y="3632192"/>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pic>
        <p:nvPicPr>
          <p:cNvPr id="13" name="Picture 12" descr="móc bạt"/>
          <p:cNvPicPr preferRelativeResize="0">
            <a:picLocks noGrp="1"/>
          </p:cNvPicPr>
          <p:nvPr isPhoto="1"/>
        </p:nvPicPr>
        <p:blipFill>
          <a:blip r:embed="rId4" cstate="print">
            <a:lum/>
            <a:extLst>
              <a:ext uri="{28A0092B-C50C-407E-A947-70E740481C1C}">
                <a14:useLocalDpi xmlns:a14="http://schemas.microsoft.com/office/drawing/2010/main" val="0"/>
              </a:ext>
            </a:extLst>
          </a:blip>
          <a:stretch>
            <a:fillRect/>
          </a:stretch>
        </p:blipFill>
        <p:spPr>
          <a:xfrm>
            <a:off x="1179434" y="2005329"/>
            <a:ext cx="1989221" cy="1479686"/>
          </a:xfrm>
          <a:prstGeom prst="rect">
            <a:avLst/>
          </a:prstGeom>
          <a:noFill/>
          <a:ln>
            <a:noFill/>
          </a:ln>
        </p:spPr>
      </p:pic>
      <p:pic>
        <p:nvPicPr>
          <p:cNvPr id="15" name="Picture 14" descr="ngàm khóa"/>
          <p:cNvPicPr>
            <a:picLocks noGrp="1" noChangeAspect="1"/>
          </p:cNvPicPr>
          <p:nvPr isPhoto="1"/>
        </p:nvPicPr>
        <p:blipFill>
          <a:blip r:embed="rId5" cstate="print">
            <a:lum/>
            <a:extLst>
              <a:ext uri="{28A0092B-C50C-407E-A947-70E740481C1C}">
                <a14:useLocalDpi xmlns:a14="http://schemas.microsoft.com/office/drawing/2010/main" val="0"/>
              </a:ext>
            </a:extLst>
          </a:blip>
          <a:stretch>
            <a:fillRect/>
          </a:stretch>
        </p:blipFill>
        <p:spPr>
          <a:xfrm>
            <a:off x="3953546" y="2033986"/>
            <a:ext cx="1919655" cy="1479686"/>
          </a:xfrm>
          <a:prstGeom prst="rect">
            <a:avLst/>
          </a:prstGeom>
          <a:noFill/>
          <a:ln>
            <a:noFill/>
          </a:ln>
        </p:spPr>
      </p:pic>
      <p:pic>
        <p:nvPicPr>
          <p:cNvPr id="16" name="Picture 15" descr="bộ móc khóa-tay khóa lò xo"/>
          <p:cNvPicPr>
            <a:picLocks noGrp="1" noChangeAspect="1"/>
          </p:cNvPicPr>
          <p:nvPr isPhoto="1"/>
        </p:nvPicPr>
        <p:blipFill>
          <a:blip r:embed="rId6" cstate="print">
            <a:lum/>
            <a:extLst>
              <a:ext uri="{28A0092B-C50C-407E-A947-70E740481C1C}">
                <a14:useLocalDpi xmlns:a14="http://schemas.microsoft.com/office/drawing/2010/main" val="0"/>
              </a:ext>
            </a:extLst>
          </a:blip>
          <a:stretch>
            <a:fillRect/>
          </a:stretch>
        </p:blipFill>
        <p:spPr>
          <a:xfrm>
            <a:off x="6333464" y="1995757"/>
            <a:ext cx="1959459" cy="1474883"/>
          </a:xfrm>
          <a:prstGeom prst="rect">
            <a:avLst/>
          </a:prstGeom>
          <a:noFill/>
          <a:ln>
            <a:noFill/>
          </a:ln>
        </p:spPr>
      </p:pic>
      <p:pic>
        <p:nvPicPr>
          <p:cNvPr id="17" name="Picture 16" descr="tai khóa cửa hông"/>
          <p:cNvPicPr>
            <a:picLocks noGrp="1" noChangeAspect="1"/>
          </p:cNvPicPr>
          <p:nvPr isPhoto="1"/>
        </p:nvPicPr>
        <p:blipFill>
          <a:blip r:embed="rId7" cstate="print">
            <a:lum/>
            <a:extLst>
              <a:ext uri="{28A0092B-C50C-407E-A947-70E740481C1C}">
                <a14:useLocalDpi xmlns:a14="http://schemas.microsoft.com/office/drawing/2010/main" val="0"/>
              </a:ext>
            </a:extLst>
          </a:blip>
          <a:stretch>
            <a:fillRect/>
          </a:stretch>
        </p:blipFill>
        <p:spPr>
          <a:xfrm rot="5400000">
            <a:off x="1440884" y="3808403"/>
            <a:ext cx="1491916" cy="1989221"/>
          </a:xfrm>
          <a:prstGeom prst="rect">
            <a:avLst/>
          </a:prstGeom>
          <a:noFill/>
          <a:ln>
            <a:noFill/>
          </a:ln>
        </p:spPr>
      </p:pic>
      <p:pic>
        <p:nvPicPr>
          <p:cNvPr id="18" name="Picture 17" descr="tổng thể PK"/>
          <p:cNvPicPr>
            <a:picLocks noGrp="1" noChangeAspect="1"/>
          </p:cNvPicPr>
          <p:nvPr isPhoto="1"/>
        </p:nvPicPr>
        <p:blipFill>
          <a:blip r:embed="rId8" cstate="print">
            <a:lum/>
            <a:extLst>
              <a:ext uri="{28A0092B-C50C-407E-A947-70E740481C1C}">
                <a14:useLocalDpi xmlns:a14="http://schemas.microsoft.com/office/drawing/2010/main" val="0"/>
              </a:ext>
            </a:extLst>
          </a:blip>
          <a:stretch>
            <a:fillRect/>
          </a:stretch>
        </p:blipFill>
        <p:spPr>
          <a:xfrm>
            <a:off x="3999718" y="4057055"/>
            <a:ext cx="1906564" cy="1449433"/>
          </a:xfrm>
          <a:prstGeom prst="rect">
            <a:avLst/>
          </a:prstGeom>
          <a:noFill/>
          <a:ln>
            <a:noFill/>
          </a:ln>
        </p:spPr>
      </p:pic>
      <p:pic>
        <p:nvPicPr>
          <p:cNvPr id="19" name="Picture 18" descr="cây khóa"/>
          <p:cNvPicPr>
            <a:picLocks noGrp="1" noChangeAspect="1"/>
          </p:cNvPicPr>
          <p:nvPr isPhoto="1"/>
        </p:nvPicPr>
        <p:blipFill>
          <a:blip r:embed="rId9" cstate="print">
            <a:lum/>
            <a:extLst>
              <a:ext uri="{28A0092B-C50C-407E-A947-70E740481C1C}">
                <a14:useLocalDpi xmlns:a14="http://schemas.microsoft.com/office/drawing/2010/main" val="0"/>
              </a:ext>
            </a:extLst>
          </a:blip>
          <a:stretch>
            <a:fillRect/>
          </a:stretch>
        </p:blipFill>
        <p:spPr>
          <a:xfrm>
            <a:off x="6401227" y="4045850"/>
            <a:ext cx="1959459" cy="1449434"/>
          </a:xfrm>
          <a:prstGeom prst="rect">
            <a:avLst/>
          </a:prstGeom>
          <a:noFill/>
          <a:ln>
            <a:noFill/>
          </a:ln>
        </p:spPr>
      </p:pic>
      <p:sp>
        <p:nvSpPr>
          <p:cNvPr id="20" name="TextBox 19"/>
          <p:cNvSpPr txBox="1"/>
          <p:nvPr/>
        </p:nvSpPr>
        <p:spPr>
          <a:xfrm>
            <a:off x="4192320" y="3567791"/>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sp>
        <p:nvSpPr>
          <p:cNvPr id="21" name="TextBox 20"/>
          <p:cNvSpPr txBox="1"/>
          <p:nvPr/>
        </p:nvSpPr>
        <p:spPr>
          <a:xfrm>
            <a:off x="6468991" y="3539767"/>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sp>
        <p:nvSpPr>
          <p:cNvPr id="22" name="TextBox 21"/>
          <p:cNvSpPr txBox="1"/>
          <p:nvPr/>
        </p:nvSpPr>
        <p:spPr>
          <a:xfrm>
            <a:off x="1192231" y="5572666"/>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sp>
        <p:nvSpPr>
          <p:cNvPr id="23" name="TextBox 22"/>
          <p:cNvSpPr txBox="1"/>
          <p:nvPr/>
        </p:nvSpPr>
        <p:spPr>
          <a:xfrm>
            <a:off x="4116428" y="5548971"/>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sp>
        <p:nvSpPr>
          <p:cNvPr id="24" name="TextBox 23"/>
          <p:cNvSpPr txBox="1"/>
          <p:nvPr/>
        </p:nvSpPr>
        <p:spPr>
          <a:xfrm>
            <a:off x="6383943" y="5540042"/>
            <a:ext cx="1823932"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Accessories for truck</a:t>
            </a:r>
          </a:p>
        </p:txBody>
      </p:sp>
      <p:sp>
        <p:nvSpPr>
          <p:cNvPr id="32" name="Rounded Rectangle 31">
            <a:extLst>
              <a:ext uri="{FF2B5EF4-FFF2-40B4-BE49-F238E27FC236}">
                <a16:creationId xmlns:a16="http://schemas.microsoft.com/office/drawing/2014/main" id="{F55C4D13-DF1E-D047-8587-B097C4DE40C6}"/>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26" name="Slide Number Placeholder 4">
            <a:extLst>
              <a:ext uri="{FF2B5EF4-FFF2-40B4-BE49-F238E27FC236}">
                <a16:creationId xmlns:a16="http://schemas.microsoft.com/office/drawing/2014/main" id="{2300C20A-1559-4951-9769-F43DFC82EF8F}"/>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21</a:t>
            </a:fld>
            <a:endParaRPr lang="en-VN" b="1" dirty="0">
              <a:solidFill>
                <a:schemeClr val="accent4">
                  <a:lumMod val="75000"/>
                </a:schemeClr>
              </a:solidFill>
              <a:latin typeface="Avenir Next" panose="020B0503020202020204" pitchFamily="34" charset="0"/>
            </a:endParaRPr>
          </a:p>
        </p:txBody>
      </p:sp>
      <p:pic>
        <p:nvPicPr>
          <p:cNvPr id="29" name="Content Placeholder 15">
            <a:extLst>
              <a:ext uri="{FF2B5EF4-FFF2-40B4-BE49-F238E27FC236}">
                <a16:creationId xmlns:a16="http://schemas.microsoft.com/office/drawing/2014/main" id="{B7D09638-FDF9-4CDE-A905-45473913FF76}"/>
              </a:ext>
            </a:extLst>
          </p:cNvPr>
          <p:cNvPicPr>
            <a:picLocks noChangeAspect="1"/>
          </p:cNvPicPr>
          <p:nvPr/>
        </p:nvPicPr>
        <p:blipFill>
          <a:blip r:embed="rId10"/>
          <a:stretch>
            <a:fillRect/>
          </a:stretch>
        </p:blipFill>
        <p:spPr>
          <a:xfrm>
            <a:off x="-14824" y="-27894"/>
            <a:ext cx="10002761" cy="823912"/>
          </a:xfrm>
          <a:prstGeom prst="rect">
            <a:avLst/>
          </a:prstGeom>
        </p:spPr>
      </p:pic>
    </p:spTree>
    <p:extLst>
      <p:ext uri="{BB962C8B-B14F-4D97-AF65-F5344CB8AC3E}">
        <p14:creationId xmlns:p14="http://schemas.microsoft.com/office/powerpoint/2010/main" val="2999650261"/>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CE287EC4-D259-8D43-AE44-FE977A15E94B}"/>
              </a:ext>
            </a:extLst>
          </p:cNvPr>
          <p:cNvPicPr>
            <a:picLocks noChangeAspect="1"/>
          </p:cNvPicPr>
          <p:nvPr/>
        </p:nvPicPr>
        <p:blipFill rotWithShape="1">
          <a:blip r:embed="rId3"/>
          <a:srcRect r="231"/>
          <a:stretch/>
        </p:blipFill>
        <p:spPr>
          <a:xfrm>
            <a:off x="48179" y="0"/>
            <a:ext cx="9833869" cy="6858000"/>
          </a:xfrm>
          <a:prstGeom prst="rect">
            <a:avLst/>
          </a:prstGeom>
        </p:spPr>
      </p:pic>
      <p:sp>
        <p:nvSpPr>
          <p:cNvPr id="41" name="Rounded Rectangle 40">
            <a:extLst>
              <a:ext uri="{FF2B5EF4-FFF2-40B4-BE49-F238E27FC236}">
                <a16:creationId xmlns:a16="http://schemas.microsoft.com/office/drawing/2014/main" id="{069C83F0-F80B-314B-992B-397AB9F7F4B2}"/>
              </a:ext>
            </a:extLst>
          </p:cNvPr>
          <p:cNvSpPr/>
          <p:nvPr/>
        </p:nvSpPr>
        <p:spPr>
          <a:xfrm>
            <a:off x="72132" y="905522"/>
            <a:ext cx="9833869" cy="5548544"/>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3" name="TextBox 2"/>
          <p:cNvSpPr txBox="1"/>
          <p:nvPr/>
        </p:nvSpPr>
        <p:spPr>
          <a:xfrm>
            <a:off x="2205271" y="3581381"/>
            <a:ext cx="642474"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Hinge</a:t>
            </a:r>
          </a:p>
        </p:txBody>
      </p:sp>
      <p:sp>
        <p:nvSpPr>
          <p:cNvPr id="9" name="TextBox 8"/>
          <p:cNvSpPr txBox="1"/>
          <p:nvPr/>
        </p:nvSpPr>
        <p:spPr>
          <a:xfrm>
            <a:off x="4266900" y="3581381"/>
            <a:ext cx="1766777"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Jig for rear cargo</a:t>
            </a:r>
          </a:p>
        </p:txBody>
      </p:sp>
      <p:sp>
        <p:nvSpPr>
          <p:cNvPr id="10" name="TextBox 9"/>
          <p:cNvSpPr txBox="1"/>
          <p:nvPr/>
        </p:nvSpPr>
        <p:spPr>
          <a:xfrm>
            <a:off x="6817586" y="3581382"/>
            <a:ext cx="1623153"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Jig for Mighty</a:t>
            </a:r>
          </a:p>
        </p:txBody>
      </p:sp>
      <p:sp>
        <p:nvSpPr>
          <p:cNvPr id="14" name="TextBox 13"/>
          <p:cNvSpPr txBox="1"/>
          <p:nvPr/>
        </p:nvSpPr>
        <p:spPr>
          <a:xfrm>
            <a:off x="4009969" y="5438192"/>
            <a:ext cx="2138253"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Single lock handle set</a:t>
            </a:r>
          </a:p>
        </p:txBody>
      </p:sp>
      <p:sp>
        <p:nvSpPr>
          <p:cNvPr id="27" name="TextBox 26"/>
          <p:cNvSpPr txBox="1"/>
          <p:nvPr/>
        </p:nvSpPr>
        <p:spPr>
          <a:xfrm>
            <a:off x="1507321" y="5437693"/>
            <a:ext cx="2203563"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Double lock handle set</a:t>
            </a:r>
          </a:p>
        </p:txBody>
      </p:sp>
      <p:sp>
        <p:nvSpPr>
          <p:cNvPr id="28" name="TextBox 27"/>
          <p:cNvSpPr txBox="1"/>
          <p:nvPr/>
        </p:nvSpPr>
        <p:spPr>
          <a:xfrm>
            <a:off x="6746394" y="5418136"/>
            <a:ext cx="1287897" cy="267446"/>
          </a:xfrm>
          <a:prstGeom prst="rect">
            <a:avLst/>
          </a:prstGeom>
          <a:noFill/>
        </p:spPr>
        <p:txBody>
          <a:bodyPr wrap="square" rtlCol="0">
            <a:spAutoFit/>
          </a:bodyPr>
          <a:lstStyle/>
          <a:p>
            <a:r>
              <a:rPr lang="en-US" sz="1138"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Floorboards</a:t>
            </a:r>
          </a:p>
        </p:txBody>
      </p:sp>
      <p:grpSp>
        <p:nvGrpSpPr>
          <p:cNvPr id="29" name="Group 28"/>
          <p:cNvGrpSpPr/>
          <p:nvPr/>
        </p:nvGrpSpPr>
        <p:grpSpPr>
          <a:xfrm>
            <a:off x="1507321" y="2064404"/>
            <a:ext cx="6997619" cy="3336059"/>
            <a:chOff x="302947" y="1884950"/>
            <a:chExt cx="8612454" cy="4105919"/>
          </a:xfrm>
        </p:grpSpPr>
        <p:pic>
          <p:nvPicPr>
            <p:cNvPr id="30" name="Picture 3" descr="D:\Le Vinh\1. DAIQUANG\1. VP\Ảnh\Gá Veam\1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62528" y="1884950"/>
              <a:ext cx="2681071" cy="184164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D:\Le Vinh\1. DAIQUANG\1. VP\Ảnh\Gá Veam\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58873" y="1884951"/>
              <a:ext cx="2556528" cy="1841644"/>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5" descr="D:\Le Vinh\1. DAIQUANG\1. VP\Ảnh\Gá Veam\1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2947" y="4212723"/>
              <a:ext cx="2648272" cy="1778146"/>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D:\Le Vinh\1. DAIQUANG\1. VP\Ảnh\Gá Veam\10.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62528" y="4212723"/>
              <a:ext cx="2681071" cy="1778146"/>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7" descr="D:\Le Vinh\1. DAIQUANG\1. VP\Ảnh\Gá Veam\7.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348054" y="4152409"/>
              <a:ext cx="2567347" cy="183846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8" descr="D:\Le Vinh\1. DAIQUANG\1. VP\Ảnh\Gá Veam\12.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02947" y="1884951"/>
              <a:ext cx="2648272" cy="1841645"/>
            </a:xfrm>
            <a:prstGeom prst="rect">
              <a:avLst/>
            </a:prstGeom>
            <a:noFill/>
            <a:extLst>
              <a:ext uri="{909E8E84-426E-40DD-AFC4-6F175D3DCCD1}">
                <a14:hiddenFill xmlns:a14="http://schemas.microsoft.com/office/drawing/2010/main">
                  <a:solidFill>
                    <a:srgbClr val="FFFFFF"/>
                  </a:solidFill>
                </a14:hiddenFill>
              </a:ext>
            </a:extLst>
          </p:spPr>
        </p:pic>
      </p:grpSp>
      <p:sp>
        <p:nvSpPr>
          <p:cNvPr id="25" name="Rounded Rectangle 24">
            <a:extLst>
              <a:ext uri="{FF2B5EF4-FFF2-40B4-BE49-F238E27FC236}">
                <a16:creationId xmlns:a16="http://schemas.microsoft.com/office/drawing/2014/main" id="{A8347F75-873A-3F47-8B63-372B0E72B5E4}"/>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19" name="Slide Number Placeholder 4">
            <a:extLst>
              <a:ext uri="{FF2B5EF4-FFF2-40B4-BE49-F238E27FC236}">
                <a16:creationId xmlns:a16="http://schemas.microsoft.com/office/drawing/2014/main" id="{2F6F2CDD-F582-4725-8E9C-A26AE6A8301A}"/>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22</a:t>
            </a:fld>
            <a:endParaRPr lang="en-VN" b="1" dirty="0">
              <a:solidFill>
                <a:schemeClr val="accent4">
                  <a:lumMod val="75000"/>
                </a:schemeClr>
              </a:solidFill>
              <a:latin typeface="Avenir Next" panose="020B0503020202020204" pitchFamily="34" charset="0"/>
            </a:endParaRPr>
          </a:p>
        </p:txBody>
      </p:sp>
      <p:pic>
        <p:nvPicPr>
          <p:cNvPr id="20" name="Content Placeholder 15">
            <a:extLst>
              <a:ext uri="{FF2B5EF4-FFF2-40B4-BE49-F238E27FC236}">
                <a16:creationId xmlns:a16="http://schemas.microsoft.com/office/drawing/2014/main" id="{7EA3779B-9F45-4C8A-8AEA-D47C24431E30}"/>
              </a:ext>
            </a:extLst>
          </p:cNvPr>
          <p:cNvPicPr>
            <a:picLocks noChangeAspect="1"/>
          </p:cNvPicPr>
          <p:nvPr/>
        </p:nvPicPr>
        <p:blipFill>
          <a:blip r:embed="rId10"/>
          <a:stretch>
            <a:fillRect/>
          </a:stretch>
        </p:blipFill>
        <p:spPr>
          <a:xfrm>
            <a:off x="0" y="-2727"/>
            <a:ext cx="9906001" cy="823912"/>
          </a:xfrm>
          <a:prstGeom prst="rect">
            <a:avLst/>
          </a:prstGeom>
        </p:spPr>
      </p:pic>
    </p:spTree>
    <p:extLst>
      <p:ext uri="{BB962C8B-B14F-4D97-AF65-F5344CB8AC3E}">
        <p14:creationId xmlns:p14="http://schemas.microsoft.com/office/powerpoint/2010/main" val="2944285319"/>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A68DC03D-E7D3-544A-8FA0-C8834D590619}"/>
              </a:ext>
            </a:extLst>
          </p:cNvPr>
          <p:cNvPicPr>
            <a:picLocks noChangeAspect="1"/>
          </p:cNvPicPr>
          <p:nvPr/>
        </p:nvPicPr>
        <p:blipFill rotWithShape="1">
          <a:blip r:embed="rId3"/>
          <a:srcRect r="231"/>
          <a:stretch/>
        </p:blipFill>
        <p:spPr>
          <a:xfrm>
            <a:off x="0" y="0"/>
            <a:ext cx="10002762" cy="6858000"/>
          </a:xfrm>
          <a:prstGeom prst="rect">
            <a:avLst/>
          </a:prstGeom>
        </p:spPr>
      </p:pic>
      <p:sp>
        <p:nvSpPr>
          <p:cNvPr id="3" name="Rounded Rectangle 2">
            <a:extLst>
              <a:ext uri="{FF2B5EF4-FFF2-40B4-BE49-F238E27FC236}">
                <a16:creationId xmlns:a16="http://schemas.microsoft.com/office/drawing/2014/main" id="{AB14AA29-ABE8-A54D-9D5B-D8BF01B622FC}"/>
              </a:ext>
            </a:extLst>
          </p:cNvPr>
          <p:cNvSpPr/>
          <p:nvPr/>
        </p:nvSpPr>
        <p:spPr>
          <a:xfrm>
            <a:off x="1494440" y="1538933"/>
            <a:ext cx="6917120" cy="4228446"/>
          </a:xfrm>
          <a:prstGeom prst="roundRect">
            <a:avLst>
              <a:gd name="adj" fmla="val 4813"/>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grpSp>
        <p:nvGrpSpPr>
          <p:cNvPr id="4" name="Group 3"/>
          <p:cNvGrpSpPr/>
          <p:nvPr/>
        </p:nvGrpSpPr>
        <p:grpSpPr>
          <a:xfrm>
            <a:off x="1865506" y="1776638"/>
            <a:ext cx="6174987" cy="3702851"/>
            <a:chOff x="634632" y="1583637"/>
            <a:chExt cx="7599984" cy="4557355"/>
          </a:xfrm>
        </p:grpSpPr>
        <p:sp>
          <p:nvSpPr>
            <p:cNvPr id="16" name="Subtitle 4"/>
            <p:cNvSpPr txBox="1">
              <a:spLocks/>
            </p:cNvSpPr>
            <p:nvPr/>
          </p:nvSpPr>
          <p:spPr>
            <a:xfrm>
              <a:off x="2716686" y="1583637"/>
              <a:ext cx="5517930" cy="501560"/>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950"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Vinfast</a:t>
              </a:r>
              <a:r>
                <a:rPr lang="en-US" sz="195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paint shop</a:t>
              </a:r>
            </a:p>
          </p:txBody>
        </p:sp>
        <p:pic>
          <p:nvPicPr>
            <p:cNvPr id="19" name="Picture 18" descr="E:\Khach hang\Vinfast\8d8efd79516ab234eb7b.jpg"/>
            <p:cNvPicPr/>
            <p:nvPr/>
          </p:nvPicPr>
          <p:blipFill rotWithShape="1">
            <a:blip r:embed="rId4" cstate="print">
              <a:extLst>
                <a:ext uri="{28A0092B-C50C-407E-A947-70E740481C1C}">
                  <a14:useLocalDpi xmlns:a14="http://schemas.microsoft.com/office/drawing/2010/main" val="0"/>
                </a:ext>
              </a:extLst>
            </a:blip>
            <a:srcRect r="10724"/>
            <a:stretch/>
          </p:blipFill>
          <p:spPr bwMode="auto">
            <a:xfrm>
              <a:off x="4881196" y="2297039"/>
              <a:ext cx="3255264" cy="1828800"/>
            </a:xfrm>
            <a:prstGeom prst="rect">
              <a:avLst/>
            </a:prstGeom>
            <a:noFill/>
            <a:ln>
              <a:noFill/>
            </a:ln>
            <a:extLst>
              <a:ext uri="{53640926-AAD7-44D8-BBD7-CCE9431645EC}">
                <a14:shadowObscured xmlns:a14="http://schemas.microsoft.com/office/drawing/2010/main"/>
              </a:ext>
            </a:extLst>
          </p:spPr>
        </p:pic>
        <p:pic>
          <p:nvPicPr>
            <p:cNvPr id="20" name="Picture 19" descr="E:\Khach hang\Vinfast\d09635679c747f2a2665.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7974" y="2297039"/>
              <a:ext cx="3255264" cy="1828800"/>
            </a:xfrm>
            <a:prstGeom prst="rect">
              <a:avLst/>
            </a:prstGeom>
            <a:noFill/>
            <a:ln>
              <a:noFill/>
            </a:ln>
          </p:spPr>
        </p:pic>
        <p:pic>
          <p:nvPicPr>
            <p:cNvPr id="22" name="Picture 21" descr="E:\Khach hang\Vinfast\b1fc3f68c27b2125786a.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4632" y="4312192"/>
              <a:ext cx="3255264" cy="1828800"/>
            </a:xfrm>
            <a:prstGeom prst="rect">
              <a:avLst/>
            </a:prstGeom>
            <a:noFill/>
            <a:ln>
              <a:noFill/>
            </a:ln>
          </p:spPr>
        </p:pic>
        <p:pic>
          <p:nvPicPr>
            <p:cNvPr id="23" name="Picture 22" descr="C:\Users\MINHDUC\AppData\Local\ZaloPC\2280138431345365304\ZaloDownloads\picture\8273762536799832654_group\z1248358657549_a844e82ca1eaca56d551ef9243afae61.jpg"/>
            <p:cNvPicPr/>
            <p:nvPr/>
          </p:nvPicPr>
          <p:blipFill rotWithShape="1">
            <a:blip r:embed="rId7" cstate="print">
              <a:extLst>
                <a:ext uri="{28A0092B-C50C-407E-A947-70E740481C1C}">
                  <a14:useLocalDpi xmlns:a14="http://schemas.microsoft.com/office/drawing/2010/main" val="0"/>
                </a:ext>
              </a:extLst>
            </a:blip>
            <a:srcRect t="10383"/>
            <a:stretch/>
          </p:blipFill>
          <p:spPr bwMode="auto">
            <a:xfrm>
              <a:off x="4850571" y="4308047"/>
              <a:ext cx="1645920" cy="1828800"/>
            </a:xfrm>
            <a:prstGeom prst="rect">
              <a:avLst/>
            </a:prstGeom>
            <a:noFill/>
            <a:ln>
              <a:noFill/>
            </a:ln>
          </p:spPr>
        </p:pic>
        <p:pic>
          <p:nvPicPr>
            <p:cNvPr id="24" name="Picture 23" descr="C:\Users\MINHDUC\AppData\Local\ZaloPC\2280138431345365304\ZaloDownloads\picture\8273762536799832654_group\z1248361824473_3f46528e01774af9ff214619832f3496.jpg"/>
            <p:cNvPicPr/>
            <p:nvPr/>
          </p:nvPicPr>
          <p:blipFill rotWithShape="1">
            <a:blip r:embed="rId8" cstate="print">
              <a:extLst>
                <a:ext uri="{28A0092B-C50C-407E-A947-70E740481C1C}">
                  <a14:useLocalDpi xmlns:a14="http://schemas.microsoft.com/office/drawing/2010/main" val="0"/>
                </a:ext>
              </a:extLst>
            </a:blip>
            <a:srcRect t="3924" b="4146"/>
            <a:stretch/>
          </p:blipFill>
          <p:spPr bwMode="auto">
            <a:xfrm>
              <a:off x="6490540" y="4308047"/>
              <a:ext cx="1645920" cy="1828800"/>
            </a:xfrm>
            <a:prstGeom prst="rect">
              <a:avLst/>
            </a:prstGeom>
            <a:noFill/>
            <a:ln>
              <a:noFill/>
            </a:ln>
          </p:spPr>
        </p:pic>
      </p:grpSp>
      <p:sp>
        <p:nvSpPr>
          <p:cNvPr id="26" name="Rounded Rectangle 25">
            <a:extLst>
              <a:ext uri="{FF2B5EF4-FFF2-40B4-BE49-F238E27FC236}">
                <a16:creationId xmlns:a16="http://schemas.microsoft.com/office/drawing/2014/main" id="{5CEDEEAB-2510-5347-9A9D-C4B34C6426EC}"/>
              </a:ext>
            </a:extLst>
          </p:cNvPr>
          <p:cNvSpPr/>
          <p:nvPr/>
        </p:nvSpPr>
        <p:spPr>
          <a:xfrm>
            <a:off x="7577018" y="1497332"/>
            <a:ext cx="2024108"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3.  PRODUCTS</a:t>
            </a:r>
          </a:p>
        </p:txBody>
      </p:sp>
      <p:sp>
        <p:nvSpPr>
          <p:cNvPr id="13" name="Slide Number Placeholder 4">
            <a:extLst>
              <a:ext uri="{FF2B5EF4-FFF2-40B4-BE49-F238E27FC236}">
                <a16:creationId xmlns:a16="http://schemas.microsoft.com/office/drawing/2014/main" id="{E2C4E918-B6E1-4232-B368-8E10CB14B705}"/>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23</a:t>
            </a:fld>
            <a:endParaRPr lang="en-VN" b="1" dirty="0">
              <a:solidFill>
                <a:schemeClr val="accent4">
                  <a:lumMod val="75000"/>
                </a:schemeClr>
              </a:solidFill>
              <a:latin typeface="Avenir Next" panose="020B0503020202020204" pitchFamily="34" charset="0"/>
            </a:endParaRPr>
          </a:p>
        </p:txBody>
      </p:sp>
      <p:pic>
        <p:nvPicPr>
          <p:cNvPr id="14" name="Content Placeholder 15">
            <a:extLst>
              <a:ext uri="{FF2B5EF4-FFF2-40B4-BE49-F238E27FC236}">
                <a16:creationId xmlns:a16="http://schemas.microsoft.com/office/drawing/2014/main" id="{202A7347-52E9-40C2-8210-480F60262488}"/>
              </a:ext>
            </a:extLst>
          </p:cNvPr>
          <p:cNvPicPr>
            <a:picLocks noChangeAspect="1"/>
          </p:cNvPicPr>
          <p:nvPr/>
        </p:nvPicPr>
        <p:blipFill>
          <a:blip r:embed="rId9"/>
          <a:stretch>
            <a:fillRect/>
          </a:stretch>
        </p:blipFill>
        <p:spPr>
          <a:xfrm>
            <a:off x="0" y="-19505"/>
            <a:ext cx="9954381" cy="823912"/>
          </a:xfrm>
          <a:prstGeom prst="rect">
            <a:avLst/>
          </a:prstGeom>
        </p:spPr>
      </p:pic>
    </p:spTree>
    <p:extLst>
      <p:ext uri="{BB962C8B-B14F-4D97-AF65-F5344CB8AC3E}">
        <p14:creationId xmlns:p14="http://schemas.microsoft.com/office/powerpoint/2010/main" val="440666682"/>
      </p:ext>
    </p:extLst>
  </p:cSld>
  <p:clrMapOvr>
    <a:masterClrMapping/>
  </p:clrMapOvr>
  <p:transition spd="med">
    <p:pull/>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525D00-EF4D-2F4D-93BD-9A1E9AF8287E}"/>
              </a:ext>
            </a:extLst>
          </p:cNvPr>
          <p:cNvSpPr/>
          <p:nvPr/>
        </p:nvSpPr>
        <p:spPr>
          <a:xfrm>
            <a:off x="2411328" y="460460"/>
            <a:ext cx="7494671" cy="5865394"/>
          </a:xfrm>
          <a:prstGeom prst="rect">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1463" dirty="0">
                <a:effectLst>
                  <a:glow rad="127000">
                    <a:schemeClr val="bg1"/>
                  </a:glow>
                </a:effectLst>
              </a:rPr>
              <a:t>         </a:t>
            </a:r>
          </a:p>
        </p:txBody>
      </p:sp>
      <p:pic>
        <p:nvPicPr>
          <p:cNvPr id="25" name="Picture 24">
            <a:extLst>
              <a:ext uri="{FF2B5EF4-FFF2-40B4-BE49-F238E27FC236}">
                <a16:creationId xmlns:a16="http://schemas.microsoft.com/office/drawing/2014/main" id="{5F7207D2-157C-9B48-B959-FA845AAD661A}"/>
              </a:ext>
            </a:extLst>
          </p:cNvPr>
          <p:cNvPicPr>
            <a:picLocks noChangeAspect="1"/>
          </p:cNvPicPr>
          <p:nvPr/>
        </p:nvPicPr>
        <p:blipFill>
          <a:blip r:embed="rId2"/>
          <a:stretch>
            <a:fillRect/>
          </a:stretch>
        </p:blipFill>
        <p:spPr>
          <a:xfrm>
            <a:off x="506588" y="1026426"/>
            <a:ext cx="1344271" cy="973091"/>
          </a:xfrm>
          <a:prstGeom prst="rect">
            <a:avLst/>
          </a:prstGeom>
          <a:effectLst/>
        </p:spPr>
      </p:pic>
      <p:sp>
        <p:nvSpPr>
          <p:cNvPr id="23" name="Rectangle: Rounded Corners 12">
            <a:extLst>
              <a:ext uri="{FF2B5EF4-FFF2-40B4-BE49-F238E27FC236}">
                <a16:creationId xmlns:a16="http://schemas.microsoft.com/office/drawing/2014/main" id="{8B9EB746-9EEC-6C4A-AE6D-3C4C8A2AA25D}"/>
              </a:ext>
            </a:extLst>
          </p:cNvPr>
          <p:cNvSpPr/>
          <p:nvPr/>
        </p:nvSpPr>
        <p:spPr>
          <a:xfrm>
            <a:off x="2020303" y="2780635"/>
            <a:ext cx="7885697" cy="129673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575"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4.  PRODUCTION CAPACITY</a:t>
            </a:r>
          </a:p>
        </p:txBody>
      </p:sp>
      <p:pic>
        <p:nvPicPr>
          <p:cNvPr id="8" name="Picture 2" descr="Manufacturing - Free industry icons">
            <a:extLst>
              <a:ext uri="{FF2B5EF4-FFF2-40B4-BE49-F238E27FC236}">
                <a16:creationId xmlns:a16="http://schemas.microsoft.com/office/drawing/2014/main" id="{E3520E91-DE58-4546-9128-9C1AF04D2DA1}"/>
              </a:ext>
            </a:extLst>
          </p:cNvPr>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0593" y="4300125"/>
            <a:ext cx="1761901" cy="1761901"/>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4">
            <a:extLst>
              <a:ext uri="{FF2B5EF4-FFF2-40B4-BE49-F238E27FC236}">
                <a16:creationId xmlns:a16="http://schemas.microsoft.com/office/drawing/2014/main" id="{36E72F3F-9DE2-4D1A-92EA-7839D974530F}"/>
              </a:ext>
            </a:extLst>
          </p:cNvPr>
          <p:cNvSpPr>
            <a:spLocks noGrp="1"/>
          </p:cNvSpPr>
          <p:nvPr>
            <p:ph type="sldNum" sz="quarter" idx="12"/>
          </p:nvPr>
        </p:nvSpPr>
        <p:spPr>
          <a:xfrm>
            <a:off x="7653198" y="656133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24</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16597005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222BC29-F047-FA4D-9399-9B9ADE6F2B75}"/>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1" name="Rounded Rectangle 10">
            <a:extLst>
              <a:ext uri="{FF2B5EF4-FFF2-40B4-BE49-F238E27FC236}">
                <a16:creationId xmlns:a16="http://schemas.microsoft.com/office/drawing/2014/main" id="{BED29A07-6D01-BD46-AF38-3B5C8A1C9771}"/>
              </a:ext>
            </a:extLst>
          </p:cNvPr>
          <p:cNvSpPr/>
          <p:nvPr/>
        </p:nvSpPr>
        <p:spPr>
          <a:xfrm>
            <a:off x="0" y="1312426"/>
            <a:ext cx="10023308" cy="4607570"/>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16" name="Subtitle 4"/>
          <p:cNvSpPr txBox="1">
            <a:spLocks/>
          </p:cNvSpPr>
          <p:nvPr/>
        </p:nvSpPr>
        <p:spPr>
          <a:xfrm>
            <a:off x="7629305" y="3180310"/>
            <a:ext cx="1759296" cy="497380"/>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16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Company</a:t>
            </a:r>
          </a:p>
          <a:p>
            <a:pPr algn="ctr">
              <a:buNone/>
            </a:pPr>
            <a:r>
              <a:rPr lang="en-US" sz="16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Organization </a:t>
            </a:r>
          </a:p>
          <a:p>
            <a:pPr algn="ctr">
              <a:buNone/>
            </a:pPr>
            <a:r>
              <a:rPr lang="en-US" sz="16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Chart</a:t>
            </a:r>
            <a:endParaRPr lang="en-US" sz="1300" dirty="0">
              <a:solidFill>
                <a:schemeClr val="accent2">
                  <a:lumMod val="50000"/>
                </a:schemeClr>
              </a:solidFill>
              <a:latin typeface="Avenir Medium" panose="02000503020000020003" pitchFamily="2" charset="0"/>
              <a:cs typeface="+mn-cs"/>
            </a:endParaRPr>
          </a:p>
        </p:txBody>
      </p:sp>
      <p:graphicFrame>
        <p:nvGraphicFramePr>
          <p:cNvPr id="10" name="Diagram 9">
            <a:extLst>
              <a:ext uri="{FF2B5EF4-FFF2-40B4-BE49-F238E27FC236}">
                <a16:creationId xmlns:a16="http://schemas.microsoft.com/office/drawing/2014/main" id="{3ED5B302-2C0E-474C-A3A8-00BCDFA770CE}"/>
              </a:ext>
            </a:extLst>
          </p:cNvPr>
          <p:cNvGraphicFramePr/>
          <p:nvPr>
            <p:extLst>
              <p:ext uri="{D42A27DB-BD31-4B8C-83A1-F6EECF244321}">
                <p14:modId xmlns:p14="http://schemas.microsoft.com/office/powerpoint/2010/main" val="2383518668"/>
              </p:ext>
            </p:extLst>
          </p:nvPr>
        </p:nvGraphicFramePr>
        <p:xfrm>
          <a:off x="430695" y="1014885"/>
          <a:ext cx="7406048" cy="5756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Rounded Rectangle 16">
            <a:extLst>
              <a:ext uri="{FF2B5EF4-FFF2-40B4-BE49-F238E27FC236}">
                <a16:creationId xmlns:a16="http://schemas.microsoft.com/office/drawing/2014/main" id="{1932CA78-D92E-514B-AB4A-324F8527D673}"/>
              </a:ext>
            </a:extLst>
          </p:cNvPr>
          <p:cNvSpPr/>
          <p:nvPr/>
        </p:nvSpPr>
        <p:spPr>
          <a:xfrm>
            <a:off x="6569243" y="1456427"/>
            <a:ext cx="3071964"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60" name="Picture 2" descr="Human Resource Management Icons - Free SVG &amp; PNG Human Resource Management  Images - Noun Project">
            <a:extLst>
              <a:ext uri="{FF2B5EF4-FFF2-40B4-BE49-F238E27FC236}">
                <a16:creationId xmlns:a16="http://schemas.microsoft.com/office/drawing/2014/main" id="{BFEC3DA8-7D4E-A746-88CD-58B0E1CB6C2C}"/>
              </a:ext>
            </a:extLst>
          </p:cNvPr>
          <p:cNvPicPr>
            <a:picLocks noChangeAspect="1" noChangeArrowheads="1"/>
          </p:cNvPicPr>
          <p:nvPr/>
        </p:nvPicPr>
        <p:blipFill>
          <a:blip r:embed="rId9">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54050" y="2071982"/>
            <a:ext cx="1058334" cy="1058334"/>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3">
            <a:extLst>
              <a:ext uri="{FF2B5EF4-FFF2-40B4-BE49-F238E27FC236}">
                <a16:creationId xmlns:a16="http://schemas.microsoft.com/office/drawing/2014/main" id="{2E3B01C4-62FE-4A3E-865F-0E5CE8083A26}"/>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25</a:t>
            </a:fld>
            <a:endParaRPr lang="en-US" b="1" dirty="0">
              <a:solidFill>
                <a:schemeClr val="accent4">
                  <a:lumMod val="75000"/>
                </a:schemeClr>
              </a:solidFill>
              <a:latin typeface="Avenir Next" panose="020B0503020202020204" pitchFamily="34" charset="0"/>
            </a:endParaRPr>
          </a:p>
        </p:txBody>
      </p:sp>
      <p:pic>
        <p:nvPicPr>
          <p:cNvPr id="12" name="Content Placeholder 15">
            <a:extLst>
              <a:ext uri="{FF2B5EF4-FFF2-40B4-BE49-F238E27FC236}">
                <a16:creationId xmlns:a16="http://schemas.microsoft.com/office/drawing/2014/main" id="{53645B5F-859B-4D57-AA1F-69C2EBE0E5AC}"/>
              </a:ext>
            </a:extLst>
          </p:cNvPr>
          <p:cNvPicPr>
            <a:picLocks noChangeAspect="1"/>
          </p:cNvPicPr>
          <p:nvPr/>
        </p:nvPicPr>
        <p:blipFill>
          <a:blip r:embed="rId10"/>
          <a:stretch>
            <a:fillRect/>
          </a:stretch>
        </p:blipFill>
        <p:spPr>
          <a:xfrm>
            <a:off x="0" y="-19505"/>
            <a:ext cx="9954381" cy="823912"/>
          </a:xfrm>
          <a:prstGeom prst="rect">
            <a:avLst/>
          </a:prstGeom>
        </p:spPr>
      </p:pic>
    </p:spTree>
    <p:extLst>
      <p:ext uri="{BB962C8B-B14F-4D97-AF65-F5344CB8AC3E}">
        <p14:creationId xmlns:p14="http://schemas.microsoft.com/office/powerpoint/2010/main" val="27613650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6D50447-996C-9943-88FA-FC36FE4DDDE4}"/>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5" name="Subtitle 4"/>
          <p:cNvSpPr txBox="1">
            <a:spLocks/>
          </p:cNvSpPr>
          <p:nvPr/>
        </p:nvSpPr>
        <p:spPr>
          <a:xfrm>
            <a:off x="3297041" y="2906439"/>
            <a:ext cx="5928815" cy="1402105"/>
          </a:xfrm>
          <a:prstGeom prst="rect">
            <a:avLst/>
          </a:prstGeom>
        </p:spPr>
        <p:txBody>
          <a:bodyPr vert="horz" lIns="74295" tIns="37148" rIns="74295" bIns="37148" rtlCol="0">
            <a:normAutofit fontScale="70000" lnSpcReduction="2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116086" lvl="1" indent="0" algn="l">
              <a:spcBef>
                <a:spcPts val="488"/>
              </a:spcBef>
              <a:buNone/>
            </a:pPr>
            <a:endParaRPr lang="en-US" sz="1219" b="1" i="0" dirty="0">
              <a:solidFill>
                <a:schemeClr val="accent2">
                  <a:lumMod val="50000"/>
                </a:schemeClr>
              </a:solidFill>
              <a:latin typeface="Avenir Medium" panose="02000503020000020003" pitchFamily="2" charset="0"/>
            </a:endParaRPr>
          </a:p>
          <a:p>
            <a:pPr marL="332780" lvl="1" indent="-216694" algn="l">
              <a:spcBef>
                <a:spcPts val="488"/>
              </a:spcBef>
              <a:buFont typeface="Wingdings" pitchFamily="2" charset="2"/>
              <a:buChar char="§"/>
            </a:pPr>
            <a:r>
              <a:rPr lang="en-US" sz="2600" b="1" i="0" dirty="0">
                <a:solidFill>
                  <a:schemeClr val="accent2">
                    <a:lumMod val="50000"/>
                  </a:schemeClr>
                </a:solidFill>
                <a:latin typeface="Avenir Medium" panose="02000503020000020003" pitchFamily="2" charset="0"/>
              </a:rPr>
              <a:t>Entire Company: </a:t>
            </a:r>
            <a:r>
              <a:rPr lang="en-US" sz="26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126 </a:t>
            </a:r>
            <a:r>
              <a:rPr lang="en-US" sz="2600" i="0" dirty="0">
                <a:solidFill>
                  <a:schemeClr val="accent2">
                    <a:lumMod val="50000"/>
                  </a:schemeClr>
                </a:solidFill>
                <a:latin typeface="Avenir Medium" panose="02000503020000020003" pitchFamily="2" charset="0"/>
              </a:rPr>
              <a:t>staffs </a:t>
            </a:r>
          </a:p>
          <a:p>
            <a:pPr marL="332780" lvl="1" indent="-216694" algn="l">
              <a:spcBef>
                <a:spcPts val="488"/>
              </a:spcBef>
              <a:buFont typeface="Wingdings" pitchFamily="2" charset="2"/>
              <a:buChar char="§"/>
            </a:pPr>
            <a:r>
              <a:rPr lang="en-US" sz="2600" b="1" i="0" dirty="0">
                <a:solidFill>
                  <a:schemeClr val="accent2">
                    <a:lumMod val="50000"/>
                  </a:schemeClr>
                </a:solidFill>
                <a:latin typeface="Avenir Medium" panose="02000503020000020003" pitchFamily="2" charset="0"/>
              </a:rPr>
              <a:t>Operators:  </a:t>
            </a:r>
            <a:r>
              <a:rPr lang="en-US" sz="26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98 </a:t>
            </a:r>
            <a:r>
              <a:rPr lang="en-US" sz="2600" i="0" dirty="0">
                <a:solidFill>
                  <a:schemeClr val="accent2">
                    <a:lumMod val="50000"/>
                  </a:schemeClr>
                </a:solidFill>
                <a:latin typeface="Avenir Medium" panose="02000503020000020003" pitchFamily="2" charset="0"/>
              </a:rPr>
              <a:t>staffs</a:t>
            </a:r>
          </a:p>
          <a:p>
            <a:pPr marL="332780" lvl="1" indent="-216694" algn="l">
              <a:spcBef>
                <a:spcPts val="488"/>
              </a:spcBef>
              <a:buFont typeface="Wingdings" pitchFamily="2" charset="2"/>
              <a:buChar char="§"/>
            </a:pPr>
            <a:r>
              <a:rPr lang="en-US" sz="2600" b="1" i="0" dirty="0">
                <a:solidFill>
                  <a:schemeClr val="accent2">
                    <a:lumMod val="50000"/>
                  </a:schemeClr>
                </a:solidFill>
                <a:latin typeface="Avenir Medium" panose="02000503020000020003" pitchFamily="2" charset="0"/>
              </a:rPr>
              <a:t>QC:</a:t>
            </a:r>
            <a:r>
              <a:rPr lang="en-US" sz="26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12 </a:t>
            </a:r>
            <a:r>
              <a:rPr lang="en-US" sz="2600" i="0" dirty="0">
                <a:solidFill>
                  <a:schemeClr val="accent2">
                    <a:lumMod val="50000"/>
                  </a:schemeClr>
                </a:solidFill>
                <a:latin typeface="Avenir Medium" panose="02000503020000020003" pitchFamily="2" charset="0"/>
              </a:rPr>
              <a:t>staffs </a:t>
            </a:r>
            <a:endParaRPr lang="en-US" sz="2600" dirty="0">
              <a:solidFill>
                <a:schemeClr val="accent2">
                  <a:lumMod val="50000"/>
                </a:schemeClr>
              </a:solidFill>
              <a:latin typeface="Avenir Medium" panose="02000503020000020003" pitchFamily="2" charset="0"/>
            </a:endParaRPr>
          </a:p>
          <a:p>
            <a:pPr marL="332780" lvl="1" indent="-216694" algn="l">
              <a:spcBef>
                <a:spcPts val="488"/>
              </a:spcBef>
              <a:buFont typeface="Wingdings" pitchFamily="2" charset="2"/>
              <a:buChar char="§"/>
            </a:pPr>
            <a:r>
              <a:rPr lang="en-US" sz="2600" b="1" i="0" dirty="0">
                <a:solidFill>
                  <a:schemeClr val="accent2">
                    <a:lumMod val="50000"/>
                  </a:schemeClr>
                </a:solidFill>
                <a:latin typeface="Avenir Medium" panose="02000503020000020003" pitchFamily="2" charset="0"/>
              </a:rPr>
              <a:t>University and postgraduate:</a:t>
            </a:r>
            <a:r>
              <a:rPr lang="en-US" sz="26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 30</a:t>
            </a:r>
            <a:r>
              <a:rPr lang="en-US" sz="2600" i="0" dirty="0">
                <a:solidFill>
                  <a:schemeClr val="accent2">
                    <a:lumMod val="50000"/>
                  </a:schemeClr>
                </a:solidFill>
                <a:latin typeface="Avenir Medium" panose="02000503020000020003" pitchFamily="2" charset="0"/>
              </a:rPr>
              <a:t> staffs</a:t>
            </a:r>
            <a:endParaRPr lang="en-US" sz="2600" dirty="0">
              <a:solidFill>
                <a:schemeClr val="accent2">
                  <a:lumMod val="50000"/>
                </a:schemeClr>
              </a:solidFill>
              <a:latin typeface="Avenir Medium" panose="02000503020000020003" pitchFamily="2" charset="0"/>
            </a:endParaRPr>
          </a:p>
        </p:txBody>
      </p:sp>
      <p:sp>
        <p:nvSpPr>
          <p:cNvPr id="17" name="Rounded Rectangle 16">
            <a:extLst>
              <a:ext uri="{FF2B5EF4-FFF2-40B4-BE49-F238E27FC236}">
                <a16:creationId xmlns:a16="http://schemas.microsoft.com/office/drawing/2014/main" id="{D8A2E0EB-606A-194E-B86D-098E865417AD}"/>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sp>
        <p:nvSpPr>
          <p:cNvPr id="19" name="Subtitle 4">
            <a:extLst>
              <a:ext uri="{FF2B5EF4-FFF2-40B4-BE49-F238E27FC236}">
                <a16:creationId xmlns:a16="http://schemas.microsoft.com/office/drawing/2014/main" id="{F291F362-F753-1245-AF30-BA8982BEBCE3}"/>
              </a:ext>
            </a:extLst>
          </p:cNvPr>
          <p:cNvSpPr txBox="1">
            <a:spLocks/>
          </p:cNvSpPr>
          <p:nvPr/>
        </p:nvSpPr>
        <p:spPr>
          <a:xfrm>
            <a:off x="1140044" y="2931813"/>
            <a:ext cx="2156997" cy="537440"/>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l">
              <a:spcBef>
                <a:spcPts val="488"/>
              </a:spcBef>
              <a:buNone/>
            </a:pPr>
            <a:r>
              <a:rPr lang="en-US" sz="227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Personnel  </a:t>
            </a:r>
          </a:p>
          <a:p>
            <a:pPr lvl="2" algn="l"/>
            <a:endParaRPr lang="en-US" sz="1788" dirty="0"/>
          </a:p>
        </p:txBody>
      </p:sp>
      <p:pic>
        <p:nvPicPr>
          <p:cNvPr id="2052" name="Picture 4" descr="Human Resource Management Icons - Free SVG &amp; PNG Human Resource Management  Images - Noun Project">
            <a:extLst>
              <a:ext uri="{FF2B5EF4-FFF2-40B4-BE49-F238E27FC236}">
                <a16:creationId xmlns:a16="http://schemas.microsoft.com/office/drawing/2014/main" id="{36E7EC53-BBCA-DE4B-83A2-816C7B2A6471}"/>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97253" y="1778991"/>
            <a:ext cx="1141826" cy="1141826"/>
          </a:xfrm>
          <a:prstGeom prst="rect">
            <a:avLst/>
          </a:prstGeom>
          <a:noFill/>
          <a:extLst>
            <a:ext uri="{909E8E84-426E-40DD-AFC4-6F175D3DCCD1}">
              <a14:hiddenFill xmlns:a14="http://schemas.microsoft.com/office/drawing/2010/main">
                <a:solidFill>
                  <a:srgbClr val="FFFFFF"/>
                </a:solidFill>
              </a14:hiddenFill>
            </a:ext>
          </a:extLst>
        </p:spPr>
      </p:pic>
      <p:sp>
        <p:nvSpPr>
          <p:cNvPr id="8" name="Slide Number Placeholder 3">
            <a:extLst>
              <a:ext uri="{FF2B5EF4-FFF2-40B4-BE49-F238E27FC236}">
                <a16:creationId xmlns:a16="http://schemas.microsoft.com/office/drawing/2014/main" id="{217108EE-B79E-4F8D-9DE9-83DE4BD392B6}"/>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26</a:t>
            </a:fld>
            <a:endParaRPr lang="en-US" b="1" dirty="0">
              <a:solidFill>
                <a:schemeClr val="accent4">
                  <a:lumMod val="75000"/>
                </a:schemeClr>
              </a:solidFill>
              <a:latin typeface="Avenir Next" panose="020B0503020202020204" pitchFamily="34" charset="0"/>
            </a:endParaRPr>
          </a:p>
        </p:txBody>
      </p:sp>
      <p:pic>
        <p:nvPicPr>
          <p:cNvPr id="9" name="Content Placeholder 15">
            <a:extLst>
              <a:ext uri="{FF2B5EF4-FFF2-40B4-BE49-F238E27FC236}">
                <a16:creationId xmlns:a16="http://schemas.microsoft.com/office/drawing/2014/main" id="{C0E224D2-734E-4A94-A8CD-E3E8CA064D42}"/>
              </a:ext>
            </a:extLst>
          </p:cNvPr>
          <p:cNvPicPr>
            <a:picLocks noChangeAspect="1"/>
          </p:cNvPicPr>
          <p:nvPr/>
        </p:nvPicPr>
        <p:blipFill>
          <a:blip r:embed="rId5"/>
          <a:stretch>
            <a:fillRect/>
          </a:stretch>
        </p:blipFill>
        <p:spPr>
          <a:xfrm>
            <a:off x="1954" y="-19505"/>
            <a:ext cx="10004655" cy="823912"/>
          </a:xfrm>
          <a:prstGeom prst="rect">
            <a:avLst/>
          </a:prstGeom>
        </p:spPr>
      </p:pic>
    </p:spTree>
    <p:extLst>
      <p:ext uri="{BB962C8B-B14F-4D97-AF65-F5344CB8AC3E}">
        <p14:creationId xmlns:p14="http://schemas.microsoft.com/office/powerpoint/2010/main" val="2893390889"/>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08FD74E-6AC1-784A-9C1A-9E2F600ABF2A}"/>
              </a:ext>
            </a:extLst>
          </p:cNvPr>
          <p:cNvPicPr>
            <a:picLocks noChangeAspect="1"/>
          </p:cNvPicPr>
          <p:nvPr/>
        </p:nvPicPr>
        <p:blipFill rotWithShape="1">
          <a:blip r:embed="rId3"/>
          <a:srcRect r="231"/>
          <a:stretch/>
        </p:blipFill>
        <p:spPr>
          <a:xfrm>
            <a:off x="40561" y="-110635"/>
            <a:ext cx="10002762" cy="7079269"/>
          </a:xfrm>
          <a:prstGeom prst="rect">
            <a:avLst/>
          </a:prstGeom>
        </p:spPr>
      </p:pic>
      <p:sp>
        <p:nvSpPr>
          <p:cNvPr id="16" name="Subtitle 4"/>
          <p:cNvSpPr txBox="1">
            <a:spLocks/>
          </p:cNvSpPr>
          <p:nvPr/>
        </p:nvSpPr>
        <p:spPr>
          <a:xfrm>
            <a:off x="1345578" y="1518541"/>
            <a:ext cx="3130160" cy="525051"/>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227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Corporation</a:t>
            </a:r>
          </a:p>
          <a:p>
            <a:pPr algn="ctr">
              <a:buNone/>
            </a:pPr>
            <a:endParaRPr lang="en-US" sz="1463"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endParaRPr>
          </a:p>
          <a:p>
            <a:pPr marL="0" lvl="1" indent="0" algn="l">
              <a:lnSpc>
                <a:spcPct val="150000"/>
              </a:lnSpc>
              <a:spcBef>
                <a:spcPts val="488"/>
              </a:spcBef>
              <a:buNone/>
            </a:pPr>
            <a:endParaRPr lang="en-US" sz="1625" i="0" dirty="0">
              <a:solidFill>
                <a:schemeClr val="accent2">
                  <a:lumMod val="50000"/>
                </a:schemeClr>
              </a:solidFill>
              <a:latin typeface="Avenir Medium" panose="02000503020000020003" pitchFamily="2" charset="0"/>
              <a:cs typeface="+mn-cs"/>
            </a:endParaRPr>
          </a:p>
        </p:txBody>
      </p:sp>
      <p:sp>
        <p:nvSpPr>
          <p:cNvPr id="17" name="Rounded Rectangle 16">
            <a:extLst>
              <a:ext uri="{FF2B5EF4-FFF2-40B4-BE49-F238E27FC236}">
                <a16:creationId xmlns:a16="http://schemas.microsoft.com/office/drawing/2014/main" id="{57F01AF7-1FE3-C640-9672-A2F531245B56}"/>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sp>
        <p:nvSpPr>
          <p:cNvPr id="19" name="Rounded Rectangle 18">
            <a:extLst>
              <a:ext uri="{FF2B5EF4-FFF2-40B4-BE49-F238E27FC236}">
                <a16:creationId xmlns:a16="http://schemas.microsoft.com/office/drawing/2014/main" id="{940C1CD7-D347-8F4E-8EEC-E8B72E6B46D5}"/>
              </a:ext>
            </a:extLst>
          </p:cNvPr>
          <p:cNvSpPr/>
          <p:nvPr/>
        </p:nvSpPr>
        <p:spPr>
          <a:xfrm>
            <a:off x="1786350" y="2056821"/>
            <a:ext cx="6168651" cy="1738105"/>
          </a:xfrm>
          <a:prstGeom prst="roundRect">
            <a:avLst>
              <a:gd name="adj" fmla="val 12335"/>
            </a:avLst>
          </a:prstGeom>
          <a:solidFill>
            <a:schemeClr val="accent4">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79984" lvl="1">
              <a:spcBef>
                <a:spcPts val="488"/>
              </a:spcBef>
              <a:spcAft>
                <a:spcPts val="975"/>
              </a:spcAft>
            </a:pPr>
            <a:r>
              <a:rPr lang="en-US" sz="1625" dirty="0">
                <a:solidFill>
                  <a:schemeClr val="accent2"/>
                </a:solidFill>
                <a:latin typeface="Montserrat extrabold" panose="00000900000000000000" pitchFamily="2" charset="0"/>
              </a:rPr>
              <a:t>         Dai Quang Technical Co., Ltd</a:t>
            </a:r>
          </a:p>
          <a:p>
            <a:pPr marL="2360414" lvl="1">
              <a:lnSpc>
                <a:spcPct val="150000"/>
              </a:lnSpc>
              <a:spcBef>
                <a:spcPts val="488"/>
              </a:spcBef>
            </a:pPr>
            <a:r>
              <a:rPr lang="en-US" sz="1138" dirty="0">
                <a:solidFill>
                  <a:schemeClr val="accent4">
                    <a:lumMod val="50000"/>
                  </a:schemeClr>
                </a:solidFill>
                <a:latin typeface="Avenir Medium" panose="02000503020000020003" pitchFamily="2" charset="0"/>
              </a:rPr>
              <a:t>No. 17, Lane 135, Phuong</a:t>
            </a:r>
            <a:r>
              <a:rPr lang="vi-VN" sz="1138" dirty="0">
                <a:solidFill>
                  <a:schemeClr val="accent4">
                    <a:lumMod val="50000"/>
                  </a:schemeClr>
                </a:solidFill>
                <a:latin typeface="Avenir Medium" panose="02000503020000020003" pitchFamily="2" charset="0"/>
              </a:rPr>
              <a:t> M</a:t>
            </a:r>
            <a:r>
              <a:rPr lang="en-US" sz="1138" dirty="0">
                <a:solidFill>
                  <a:schemeClr val="accent4">
                    <a:lumMod val="50000"/>
                  </a:schemeClr>
                </a:solidFill>
                <a:latin typeface="Avenir Medium" panose="02000503020000020003" pitchFamily="2" charset="0"/>
              </a:rPr>
              <a:t>ai Street, Kim Lien ward</a:t>
            </a:r>
            <a:r>
              <a:rPr lang="vi-VN" sz="1138" dirty="0">
                <a:solidFill>
                  <a:schemeClr val="accent4">
                    <a:lumMod val="50000"/>
                  </a:schemeClr>
                </a:solidFill>
                <a:latin typeface="Avenir Medium" panose="02000503020000020003" pitchFamily="2" charset="0"/>
              </a:rPr>
              <a:t>,</a:t>
            </a:r>
            <a:r>
              <a:rPr lang="en-US" sz="1138" dirty="0">
                <a:solidFill>
                  <a:schemeClr val="accent4">
                    <a:lumMod val="50000"/>
                  </a:schemeClr>
                </a:solidFill>
                <a:latin typeface="Avenir Medium" panose="02000503020000020003" pitchFamily="2" charset="0"/>
              </a:rPr>
              <a:t> Ha </a:t>
            </a:r>
            <a:r>
              <a:rPr lang="en-US" sz="1138" dirty="0" err="1">
                <a:solidFill>
                  <a:schemeClr val="accent4">
                    <a:lumMod val="50000"/>
                  </a:schemeClr>
                </a:solidFill>
                <a:latin typeface="Avenir Medium" panose="02000503020000020003" pitchFamily="2" charset="0"/>
              </a:rPr>
              <a:t>Noi</a:t>
            </a:r>
            <a:r>
              <a:rPr lang="vi-VN" sz="1138" dirty="0">
                <a:solidFill>
                  <a:schemeClr val="accent4">
                    <a:lumMod val="50000"/>
                  </a:schemeClr>
                </a:solidFill>
                <a:latin typeface="Avenir Medium" panose="02000503020000020003" pitchFamily="2" charset="0"/>
              </a:rPr>
              <a:t> City, Viet Nam</a:t>
            </a:r>
            <a:endParaRPr lang="en-VN" sz="1138" dirty="0">
              <a:solidFill>
                <a:schemeClr val="accent4">
                  <a:lumMod val="50000"/>
                </a:schemeClr>
              </a:solidFill>
              <a:latin typeface="Avenir Medium" panose="02000503020000020003" pitchFamily="2" charset="0"/>
            </a:endParaRPr>
          </a:p>
        </p:txBody>
      </p:sp>
      <p:sp>
        <p:nvSpPr>
          <p:cNvPr id="20" name="Rounded Rectangle 19">
            <a:extLst>
              <a:ext uri="{FF2B5EF4-FFF2-40B4-BE49-F238E27FC236}">
                <a16:creationId xmlns:a16="http://schemas.microsoft.com/office/drawing/2014/main" id="{DC676767-8742-A946-BA50-2DFB5BDA9986}"/>
              </a:ext>
            </a:extLst>
          </p:cNvPr>
          <p:cNvSpPr/>
          <p:nvPr/>
        </p:nvSpPr>
        <p:spPr>
          <a:xfrm>
            <a:off x="765467" y="3878607"/>
            <a:ext cx="3710271" cy="1277223"/>
          </a:xfrm>
          <a:prstGeom prst="roundRect">
            <a:avLst>
              <a:gd name="adj" fmla="val 12335"/>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04181" lvl="1" indent="18058">
              <a:spcBef>
                <a:spcPts val="488"/>
              </a:spcBef>
              <a:spcAft>
                <a:spcPts val="975"/>
              </a:spcAft>
            </a:pPr>
            <a:r>
              <a:rPr lang="en-US" sz="1138" dirty="0">
                <a:solidFill>
                  <a:schemeClr val="accent2"/>
                </a:solidFill>
                <a:latin typeface="Montserrat extrabold" panose="00000900000000000000" pitchFamily="2" charset="0"/>
              </a:rPr>
              <a:t>Branch of Dai Quang Technical Co., Ltd at </a:t>
            </a:r>
            <a:r>
              <a:rPr lang="en-US" sz="1138" dirty="0" err="1">
                <a:solidFill>
                  <a:schemeClr val="accent2"/>
                </a:solidFill>
                <a:latin typeface="Montserrat extrabold" panose="00000900000000000000" pitchFamily="2" charset="0"/>
              </a:rPr>
              <a:t>Ninh</a:t>
            </a:r>
            <a:r>
              <a:rPr lang="en-US" sz="1138" dirty="0">
                <a:solidFill>
                  <a:schemeClr val="accent2"/>
                </a:solidFill>
                <a:latin typeface="Montserrat extrabold" panose="00000900000000000000" pitchFamily="2" charset="0"/>
              </a:rPr>
              <a:t> </a:t>
            </a:r>
            <a:r>
              <a:rPr lang="en-US" sz="1138" dirty="0" err="1">
                <a:solidFill>
                  <a:schemeClr val="accent2"/>
                </a:solidFill>
                <a:latin typeface="Montserrat extrabold" panose="00000900000000000000" pitchFamily="2" charset="0"/>
              </a:rPr>
              <a:t>Binh</a:t>
            </a:r>
            <a:r>
              <a:rPr lang="en-US" sz="1138" dirty="0">
                <a:solidFill>
                  <a:schemeClr val="accent2"/>
                </a:solidFill>
                <a:latin typeface="Montserrat extrabold" panose="00000900000000000000" pitchFamily="2" charset="0"/>
              </a:rPr>
              <a:t> Province</a:t>
            </a:r>
          </a:p>
          <a:p>
            <a:pPr marL="904181" lvl="1" indent="-36116">
              <a:spcBef>
                <a:spcPts val="975"/>
              </a:spcBef>
            </a:pPr>
            <a:r>
              <a:rPr lang="fr-FR" sz="1138" dirty="0">
                <a:solidFill>
                  <a:schemeClr val="accent4">
                    <a:lumMod val="50000"/>
                  </a:schemeClr>
                </a:solidFill>
                <a:latin typeface="Avenir Medium" panose="02000503020000020003" pitchFamily="2" charset="0"/>
              </a:rPr>
              <a:t>La Mat Subdivision, Chau Son Ward, Ninh </a:t>
            </a:r>
            <a:r>
              <a:rPr lang="fr-FR" sz="1138" dirty="0" err="1">
                <a:solidFill>
                  <a:schemeClr val="accent4">
                    <a:lumMod val="50000"/>
                  </a:schemeClr>
                </a:solidFill>
                <a:latin typeface="Avenir Medium" panose="02000503020000020003" pitchFamily="2" charset="0"/>
              </a:rPr>
              <a:t>Binh</a:t>
            </a:r>
            <a:r>
              <a:rPr lang="fr-FR" sz="1138" dirty="0">
                <a:solidFill>
                  <a:schemeClr val="accent4">
                    <a:lumMod val="50000"/>
                  </a:schemeClr>
                </a:solidFill>
                <a:latin typeface="Avenir Medium" panose="02000503020000020003" pitchFamily="2" charset="0"/>
              </a:rPr>
              <a:t> Province, Vietnam</a:t>
            </a:r>
            <a:endParaRPr lang="en-US" sz="1138" dirty="0">
              <a:solidFill>
                <a:schemeClr val="accent4">
                  <a:lumMod val="50000"/>
                </a:schemeClr>
              </a:solidFill>
              <a:latin typeface="Avenir Medium" panose="02000503020000020003" pitchFamily="2" charset="0"/>
            </a:endParaRPr>
          </a:p>
        </p:txBody>
      </p:sp>
      <p:pic>
        <p:nvPicPr>
          <p:cNvPr id="10246" name="Picture 6" descr="Company, business, office, association, bureau, corporate, building icon -  Download on Iconfinder">
            <a:extLst>
              <a:ext uri="{FF2B5EF4-FFF2-40B4-BE49-F238E27FC236}">
                <a16:creationId xmlns:a16="http://schemas.microsoft.com/office/drawing/2014/main" id="{C49BA446-A75F-1B4A-A70F-9E930B45A0AC}"/>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554892" y="2379164"/>
            <a:ext cx="1100467" cy="1100467"/>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Location - Free maps and location icons">
            <a:extLst>
              <a:ext uri="{FF2B5EF4-FFF2-40B4-BE49-F238E27FC236}">
                <a16:creationId xmlns:a16="http://schemas.microsoft.com/office/drawing/2014/main" id="{0ABE7F5A-8A2D-4148-9ACB-1A7665D36DD5}"/>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09601" y="2825291"/>
            <a:ext cx="1138560" cy="1138560"/>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Marker with solid fill">
            <a:extLst>
              <a:ext uri="{FF2B5EF4-FFF2-40B4-BE49-F238E27FC236}">
                <a16:creationId xmlns:a16="http://schemas.microsoft.com/office/drawing/2014/main" id="{DEB8E808-6968-F54B-A355-D122E5DB3B1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4103" y="4214890"/>
            <a:ext cx="742950" cy="630752"/>
          </a:xfrm>
          <a:prstGeom prst="rect">
            <a:avLst/>
          </a:prstGeom>
        </p:spPr>
      </p:pic>
      <p:sp>
        <p:nvSpPr>
          <p:cNvPr id="12" name="Rounded Rectangle 11">
            <a:extLst>
              <a:ext uri="{FF2B5EF4-FFF2-40B4-BE49-F238E27FC236}">
                <a16:creationId xmlns:a16="http://schemas.microsoft.com/office/drawing/2014/main" id="{A8B3D302-0380-E848-A617-754D43654871}"/>
              </a:ext>
            </a:extLst>
          </p:cNvPr>
          <p:cNvSpPr/>
          <p:nvPr/>
        </p:nvSpPr>
        <p:spPr>
          <a:xfrm>
            <a:off x="5490023" y="3891655"/>
            <a:ext cx="3562137" cy="1277223"/>
          </a:xfrm>
          <a:prstGeom prst="roundRect">
            <a:avLst>
              <a:gd name="adj" fmla="val 12335"/>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04181" lvl="1" indent="18058">
              <a:spcBef>
                <a:spcPts val="488"/>
              </a:spcBef>
              <a:spcAft>
                <a:spcPts val="975"/>
              </a:spcAft>
            </a:pPr>
            <a:r>
              <a:rPr lang="en-VN" sz="1138" dirty="0">
                <a:solidFill>
                  <a:schemeClr val="accent2"/>
                </a:solidFill>
                <a:latin typeface="Montserrat extrabold" panose="00000900000000000000" pitchFamily="2" charset="0"/>
              </a:rPr>
              <a:t>Subsidiaries</a:t>
            </a:r>
            <a:r>
              <a:rPr lang="en-US" sz="1138" dirty="0">
                <a:solidFill>
                  <a:schemeClr val="accent2"/>
                </a:solidFill>
                <a:latin typeface="Montserrat extrabold" panose="00000900000000000000" pitchFamily="2" charset="0"/>
              </a:rPr>
              <a:t> of Dai Quang Technical Co., Ltd</a:t>
            </a:r>
          </a:p>
          <a:p>
            <a:pPr marL="904181" lvl="1" indent="-36116">
              <a:spcBef>
                <a:spcPts val="975"/>
              </a:spcBef>
            </a:pPr>
            <a:r>
              <a:rPr lang="en-US" sz="1138" dirty="0">
                <a:solidFill>
                  <a:schemeClr val="accent4">
                    <a:lumMod val="50000"/>
                  </a:schemeClr>
                </a:solidFill>
                <a:latin typeface="Avenir Medium" panose="02000503020000020003" pitchFamily="2" charset="0"/>
              </a:rPr>
              <a:t>No. 162 </a:t>
            </a:r>
            <a:r>
              <a:rPr lang="en-US" sz="1138" dirty="0" err="1">
                <a:solidFill>
                  <a:schemeClr val="accent4">
                    <a:lumMod val="50000"/>
                  </a:schemeClr>
                </a:solidFill>
                <a:latin typeface="Avenir Medium" panose="02000503020000020003" pitchFamily="2" charset="0"/>
              </a:rPr>
              <a:t>Tuu</a:t>
            </a:r>
            <a:r>
              <a:rPr lang="en-US" sz="1138" dirty="0">
                <a:solidFill>
                  <a:schemeClr val="accent4">
                    <a:lumMod val="50000"/>
                  </a:schemeClr>
                </a:solidFill>
                <a:latin typeface="Avenir Medium" panose="02000503020000020003" pitchFamily="2" charset="0"/>
              </a:rPr>
              <a:t> </a:t>
            </a:r>
            <a:r>
              <a:rPr lang="en-US" sz="1138" dirty="0" err="1">
                <a:solidFill>
                  <a:schemeClr val="accent4">
                    <a:lumMod val="50000"/>
                  </a:schemeClr>
                </a:solidFill>
                <a:latin typeface="Avenir Medium" panose="02000503020000020003" pitchFamily="2" charset="0"/>
              </a:rPr>
              <a:t>Liet</a:t>
            </a:r>
            <a:r>
              <a:rPr lang="en-US" sz="1138" dirty="0">
                <a:solidFill>
                  <a:schemeClr val="accent4">
                    <a:lumMod val="50000"/>
                  </a:schemeClr>
                </a:solidFill>
                <a:latin typeface="Avenir Medium" panose="02000503020000020003" pitchFamily="2" charset="0"/>
              </a:rPr>
              <a:t> Street, Hoang </a:t>
            </a:r>
            <a:r>
              <a:rPr lang="en-US" sz="1138" dirty="0" err="1">
                <a:solidFill>
                  <a:schemeClr val="accent4">
                    <a:lumMod val="50000"/>
                  </a:schemeClr>
                </a:solidFill>
                <a:latin typeface="Avenir Medium" panose="02000503020000020003" pitchFamily="2" charset="0"/>
              </a:rPr>
              <a:t>Liet</a:t>
            </a:r>
            <a:r>
              <a:rPr lang="en-US" sz="1138" dirty="0">
                <a:solidFill>
                  <a:schemeClr val="accent4">
                    <a:lumMod val="50000"/>
                  </a:schemeClr>
                </a:solidFill>
                <a:latin typeface="Avenir Medium" panose="02000503020000020003" pitchFamily="2" charset="0"/>
              </a:rPr>
              <a:t> Ward, Hanoi City, Vietnam</a:t>
            </a:r>
          </a:p>
        </p:txBody>
      </p:sp>
      <p:pic>
        <p:nvPicPr>
          <p:cNvPr id="13" name="Graphic 12" descr="Marker with solid fill">
            <a:extLst>
              <a:ext uri="{FF2B5EF4-FFF2-40B4-BE49-F238E27FC236}">
                <a16:creationId xmlns:a16="http://schemas.microsoft.com/office/drawing/2014/main" id="{79B32BD0-42D4-E54D-BE2E-A2E5E09D3F7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99719" y="4214890"/>
            <a:ext cx="742950" cy="630752"/>
          </a:xfrm>
          <a:prstGeom prst="rect">
            <a:avLst/>
          </a:prstGeom>
        </p:spPr>
      </p:pic>
      <p:sp>
        <p:nvSpPr>
          <p:cNvPr id="15" name="Slide Number Placeholder 3">
            <a:extLst>
              <a:ext uri="{FF2B5EF4-FFF2-40B4-BE49-F238E27FC236}">
                <a16:creationId xmlns:a16="http://schemas.microsoft.com/office/drawing/2014/main" id="{85FA533E-6802-4604-ABC3-596B63DC7A81}"/>
              </a:ext>
            </a:extLst>
          </p:cNvPr>
          <p:cNvSpPr>
            <a:spLocks noGrp="1"/>
          </p:cNvSpPr>
          <p:nvPr>
            <p:ph type="sldNum" sz="quarter" idx="12"/>
          </p:nvPr>
        </p:nvSpPr>
        <p:spPr>
          <a:xfrm>
            <a:off x="7636589" y="6622882"/>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27</a:t>
            </a:fld>
            <a:endParaRPr lang="en-US" b="1" dirty="0">
              <a:solidFill>
                <a:schemeClr val="accent4">
                  <a:lumMod val="75000"/>
                </a:schemeClr>
              </a:solidFill>
              <a:latin typeface="Avenir Next" panose="020B0503020202020204" pitchFamily="34" charset="0"/>
            </a:endParaRPr>
          </a:p>
        </p:txBody>
      </p:sp>
      <p:pic>
        <p:nvPicPr>
          <p:cNvPr id="21" name="Content Placeholder 15">
            <a:extLst>
              <a:ext uri="{FF2B5EF4-FFF2-40B4-BE49-F238E27FC236}">
                <a16:creationId xmlns:a16="http://schemas.microsoft.com/office/drawing/2014/main" id="{4759AEE0-F5E0-4547-8975-F615194660E6}"/>
              </a:ext>
            </a:extLst>
          </p:cNvPr>
          <p:cNvPicPr>
            <a:picLocks noChangeAspect="1"/>
          </p:cNvPicPr>
          <p:nvPr/>
        </p:nvPicPr>
        <p:blipFill>
          <a:blip r:embed="rId8"/>
          <a:stretch>
            <a:fillRect/>
          </a:stretch>
        </p:blipFill>
        <p:spPr>
          <a:xfrm>
            <a:off x="0" y="-103395"/>
            <a:ext cx="9954381" cy="823912"/>
          </a:xfrm>
          <a:prstGeom prst="rect">
            <a:avLst/>
          </a:prstGeom>
        </p:spPr>
      </p:pic>
      <p:sp>
        <p:nvSpPr>
          <p:cNvPr id="23" name="Rounded Rectangle 19">
            <a:extLst>
              <a:ext uri="{FF2B5EF4-FFF2-40B4-BE49-F238E27FC236}">
                <a16:creationId xmlns:a16="http://schemas.microsoft.com/office/drawing/2014/main" id="{C9FE4A9B-35FF-442A-A43A-C1434C47D79E}"/>
              </a:ext>
            </a:extLst>
          </p:cNvPr>
          <p:cNvSpPr/>
          <p:nvPr/>
        </p:nvSpPr>
        <p:spPr>
          <a:xfrm>
            <a:off x="765467" y="5246705"/>
            <a:ext cx="3710271" cy="1277223"/>
          </a:xfrm>
          <a:prstGeom prst="roundRect">
            <a:avLst>
              <a:gd name="adj" fmla="val 12335"/>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04181" lvl="1" indent="18058">
              <a:spcBef>
                <a:spcPts val="488"/>
              </a:spcBef>
              <a:spcAft>
                <a:spcPts val="975"/>
              </a:spcAft>
            </a:pPr>
            <a:r>
              <a:rPr lang="en-US" sz="1138" dirty="0">
                <a:solidFill>
                  <a:schemeClr val="accent2"/>
                </a:solidFill>
                <a:latin typeface="Montserrat extrabold" panose="00000900000000000000" pitchFamily="2" charset="0"/>
              </a:rPr>
              <a:t>Branch of Dai Quang Technical Co., Ltd at </a:t>
            </a:r>
            <a:r>
              <a:rPr lang="en-US" sz="1138" dirty="0" err="1">
                <a:solidFill>
                  <a:schemeClr val="accent2"/>
                </a:solidFill>
                <a:latin typeface="Montserrat extrabold" panose="00000900000000000000" pitchFamily="2" charset="0"/>
              </a:rPr>
              <a:t>Ninh</a:t>
            </a:r>
            <a:r>
              <a:rPr lang="en-US" sz="1138" dirty="0">
                <a:solidFill>
                  <a:schemeClr val="accent2"/>
                </a:solidFill>
                <a:latin typeface="Montserrat extrabold" panose="00000900000000000000" pitchFamily="2" charset="0"/>
              </a:rPr>
              <a:t> </a:t>
            </a:r>
            <a:r>
              <a:rPr lang="en-US" sz="1138" dirty="0" err="1">
                <a:solidFill>
                  <a:schemeClr val="accent2"/>
                </a:solidFill>
                <a:latin typeface="Montserrat extrabold" panose="00000900000000000000" pitchFamily="2" charset="0"/>
              </a:rPr>
              <a:t>Binh</a:t>
            </a:r>
            <a:r>
              <a:rPr lang="en-US" sz="1138" dirty="0">
                <a:solidFill>
                  <a:schemeClr val="accent2"/>
                </a:solidFill>
                <a:latin typeface="Montserrat extrabold" panose="00000900000000000000" pitchFamily="2" charset="0"/>
              </a:rPr>
              <a:t> Province</a:t>
            </a:r>
          </a:p>
          <a:p>
            <a:pPr marL="904181" lvl="1" indent="-36116">
              <a:spcBef>
                <a:spcPts val="975"/>
              </a:spcBef>
            </a:pPr>
            <a:r>
              <a:rPr lang="en-US" sz="1138" dirty="0">
                <a:solidFill>
                  <a:schemeClr val="accent4">
                    <a:lumMod val="50000"/>
                  </a:schemeClr>
                </a:solidFill>
                <a:latin typeface="Avenir Medium" panose="02000503020000020003" pitchFamily="2" charset="0"/>
              </a:rPr>
              <a:t>Kim </a:t>
            </a:r>
            <a:r>
              <a:rPr lang="en-US" sz="1138" dirty="0" err="1">
                <a:solidFill>
                  <a:schemeClr val="accent4">
                    <a:lumMod val="50000"/>
                  </a:schemeClr>
                </a:solidFill>
                <a:latin typeface="Avenir Medium" panose="02000503020000020003" pitchFamily="2" charset="0"/>
              </a:rPr>
              <a:t>Binh</a:t>
            </a:r>
            <a:r>
              <a:rPr lang="en-US" sz="1138" dirty="0">
                <a:solidFill>
                  <a:schemeClr val="accent4">
                    <a:lumMod val="50000"/>
                  </a:schemeClr>
                </a:solidFill>
                <a:latin typeface="Avenir Medium" panose="02000503020000020003" pitchFamily="2" charset="0"/>
              </a:rPr>
              <a:t> Industrial Cluster, </a:t>
            </a:r>
            <a:r>
              <a:rPr lang="en-US" sz="1138" dirty="0" err="1">
                <a:solidFill>
                  <a:schemeClr val="accent4">
                    <a:lumMod val="50000"/>
                  </a:schemeClr>
                </a:solidFill>
                <a:latin typeface="Avenir Medium" panose="02000503020000020003" pitchFamily="2" charset="0"/>
              </a:rPr>
              <a:t>Phu</a:t>
            </a:r>
            <a:r>
              <a:rPr lang="en-US" sz="1138" dirty="0">
                <a:solidFill>
                  <a:schemeClr val="accent4">
                    <a:lumMod val="50000"/>
                  </a:schemeClr>
                </a:solidFill>
                <a:latin typeface="Avenir Medium" panose="02000503020000020003" pitchFamily="2" charset="0"/>
              </a:rPr>
              <a:t> Van Ward, </a:t>
            </a:r>
            <a:r>
              <a:rPr lang="en-US" sz="1138" dirty="0" err="1">
                <a:solidFill>
                  <a:schemeClr val="accent4">
                    <a:lumMod val="50000"/>
                  </a:schemeClr>
                </a:solidFill>
                <a:latin typeface="Avenir Medium" panose="02000503020000020003" pitchFamily="2" charset="0"/>
              </a:rPr>
              <a:t>Ninh</a:t>
            </a:r>
            <a:r>
              <a:rPr lang="en-US" sz="1138" dirty="0">
                <a:solidFill>
                  <a:schemeClr val="accent4">
                    <a:lumMod val="50000"/>
                  </a:schemeClr>
                </a:solidFill>
                <a:latin typeface="Avenir Medium" panose="02000503020000020003" pitchFamily="2" charset="0"/>
              </a:rPr>
              <a:t> </a:t>
            </a:r>
            <a:r>
              <a:rPr lang="en-US" sz="1138" dirty="0" err="1">
                <a:solidFill>
                  <a:schemeClr val="accent4">
                    <a:lumMod val="50000"/>
                  </a:schemeClr>
                </a:solidFill>
                <a:latin typeface="Avenir Medium" panose="02000503020000020003" pitchFamily="2" charset="0"/>
              </a:rPr>
              <a:t>Binh</a:t>
            </a:r>
            <a:r>
              <a:rPr lang="en-US" sz="1138" dirty="0">
                <a:solidFill>
                  <a:schemeClr val="accent4">
                    <a:lumMod val="50000"/>
                  </a:schemeClr>
                </a:solidFill>
                <a:latin typeface="Avenir Medium" panose="02000503020000020003" pitchFamily="2" charset="0"/>
              </a:rPr>
              <a:t> Province, Vietnam</a:t>
            </a:r>
          </a:p>
        </p:txBody>
      </p:sp>
      <p:pic>
        <p:nvPicPr>
          <p:cNvPr id="24" name="Graphic 23" descr="Marker with solid fill">
            <a:extLst>
              <a:ext uri="{FF2B5EF4-FFF2-40B4-BE49-F238E27FC236}">
                <a16:creationId xmlns:a16="http://schemas.microsoft.com/office/drawing/2014/main" id="{EA3CB8A7-02E7-4A35-9B9B-1CA3F00BF071}"/>
              </a:ext>
            </a:extLst>
          </p:cNvPr>
          <p:cNvPicPr>
            <a:picLocks noChangeAspect="1"/>
          </p:cNvPicPr>
          <p:nvPr/>
        </p:nvPicPr>
        <p:blipFill>
          <a:blip r:embed="rId6">
            <a:extLst>
              <a:ext uri="{96DAC541-7B7A-43D3-8B79-37D633B846F1}">
                <asvg:svgBlip xmlns:asvg="http://schemas.microsoft.com/office/drawing/2016/SVG/main" r:embed="rId9"/>
              </a:ext>
            </a:extLst>
          </a:blip>
          <a:stretch>
            <a:fillRect/>
          </a:stretch>
        </p:blipFill>
        <p:spPr>
          <a:xfrm>
            <a:off x="974103" y="5456603"/>
            <a:ext cx="742950" cy="630752"/>
          </a:xfrm>
          <a:prstGeom prst="rect">
            <a:avLst/>
          </a:prstGeom>
        </p:spPr>
      </p:pic>
      <p:sp>
        <p:nvSpPr>
          <p:cNvPr id="25" name="Rounded Rectangle 19">
            <a:extLst>
              <a:ext uri="{FF2B5EF4-FFF2-40B4-BE49-F238E27FC236}">
                <a16:creationId xmlns:a16="http://schemas.microsoft.com/office/drawing/2014/main" id="{6C05841E-23AD-4202-85BE-9EBC151AAFF6}"/>
              </a:ext>
            </a:extLst>
          </p:cNvPr>
          <p:cNvSpPr/>
          <p:nvPr/>
        </p:nvSpPr>
        <p:spPr>
          <a:xfrm>
            <a:off x="5430262" y="5261088"/>
            <a:ext cx="3710271" cy="1277223"/>
          </a:xfrm>
          <a:prstGeom prst="roundRect">
            <a:avLst>
              <a:gd name="adj" fmla="val 12335"/>
            </a:avLst>
          </a:prstGeom>
          <a:solidFill>
            <a:schemeClr val="accent4">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904181" lvl="1" indent="18058">
              <a:spcBef>
                <a:spcPts val="488"/>
              </a:spcBef>
              <a:spcAft>
                <a:spcPts val="975"/>
              </a:spcAft>
            </a:pPr>
            <a:r>
              <a:rPr lang="en-US" sz="1138" dirty="0">
                <a:solidFill>
                  <a:schemeClr val="accent2"/>
                </a:solidFill>
                <a:latin typeface="Montserrat extrabold" panose="00000900000000000000" pitchFamily="2" charset="0"/>
              </a:rPr>
              <a:t>Branch of Dai Quang Technical Co., Ltd at </a:t>
            </a:r>
            <a:r>
              <a:rPr lang="en-US" sz="1138" dirty="0" err="1">
                <a:solidFill>
                  <a:schemeClr val="accent2"/>
                </a:solidFill>
                <a:latin typeface="Montserrat extrabold" panose="00000900000000000000" pitchFamily="2" charset="0"/>
              </a:rPr>
              <a:t>Ninh</a:t>
            </a:r>
            <a:r>
              <a:rPr lang="en-US" sz="1138" dirty="0">
                <a:solidFill>
                  <a:schemeClr val="accent2"/>
                </a:solidFill>
                <a:latin typeface="Montserrat extrabold" panose="00000900000000000000" pitchFamily="2" charset="0"/>
              </a:rPr>
              <a:t> </a:t>
            </a:r>
            <a:r>
              <a:rPr lang="en-US" sz="1138" dirty="0" err="1">
                <a:solidFill>
                  <a:schemeClr val="accent2"/>
                </a:solidFill>
                <a:latin typeface="Montserrat extrabold" panose="00000900000000000000" pitchFamily="2" charset="0"/>
              </a:rPr>
              <a:t>Binh</a:t>
            </a:r>
            <a:r>
              <a:rPr lang="en-US" sz="1138" dirty="0">
                <a:solidFill>
                  <a:schemeClr val="accent2"/>
                </a:solidFill>
                <a:latin typeface="Montserrat extrabold" panose="00000900000000000000" pitchFamily="2" charset="0"/>
              </a:rPr>
              <a:t> Province</a:t>
            </a:r>
          </a:p>
          <a:p>
            <a:pPr marL="45145" lvl="1">
              <a:lnSpc>
                <a:spcPct val="150000"/>
              </a:lnSpc>
              <a:spcBef>
                <a:spcPts val="488"/>
              </a:spcBef>
            </a:pPr>
            <a:r>
              <a:rPr lang="en-US" altLang="en-US" sz="1138" dirty="0">
                <a:solidFill>
                  <a:schemeClr val="accent2">
                    <a:lumMod val="50000"/>
                  </a:schemeClr>
                </a:solidFill>
                <a:latin typeface="Avenir Book" panose="02000503020000020003" pitchFamily="2" charset="0"/>
                <a:cs typeface="Arial" panose="020B0604020202020204" pitchFamily="34" charset="0"/>
              </a:rPr>
              <a:t>                      </a:t>
            </a:r>
            <a:r>
              <a:rPr lang="en-US" altLang="en-US" sz="1138" dirty="0">
                <a:solidFill>
                  <a:schemeClr val="accent4">
                    <a:lumMod val="50000"/>
                  </a:schemeClr>
                </a:solidFill>
                <a:latin typeface="Avenir Medium" panose="02000503020000020003" pitchFamily="2" charset="0"/>
              </a:rPr>
              <a:t>Hamlet 2, </a:t>
            </a:r>
            <a:r>
              <a:rPr lang="en-US" altLang="en-US" sz="1138" dirty="0" err="1">
                <a:solidFill>
                  <a:schemeClr val="accent4">
                    <a:lumMod val="50000"/>
                  </a:schemeClr>
                </a:solidFill>
                <a:latin typeface="Avenir Medium" panose="02000503020000020003" pitchFamily="2" charset="0"/>
              </a:rPr>
              <a:t>Liem</a:t>
            </a:r>
            <a:r>
              <a:rPr lang="en-US" altLang="en-US" sz="1138" dirty="0">
                <a:solidFill>
                  <a:schemeClr val="accent4">
                    <a:lumMod val="50000"/>
                  </a:schemeClr>
                </a:solidFill>
                <a:latin typeface="Avenir Medium" panose="02000503020000020003" pitchFamily="2" charset="0"/>
              </a:rPr>
              <a:t> Tuyen Ward, </a:t>
            </a:r>
            <a:r>
              <a:rPr lang="en-US" altLang="en-US" sz="1138" dirty="0" err="1">
                <a:solidFill>
                  <a:schemeClr val="accent4">
                    <a:lumMod val="50000"/>
                  </a:schemeClr>
                </a:solidFill>
                <a:latin typeface="Avenir Medium" panose="02000503020000020003" pitchFamily="2" charset="0"/>
              </a:rPr>
              <a:t>Ninh</a:t>
            </a:r>
            <a:r>
              <a:rPr lang="en-US" altLang="en-US" sz="1138" dirty="0">
                <a:solidFill>
                  <a:schemeClr val="accent4">
                    <a:lumMod val="50000"/>
                  </a:schemeClr>
                </a:solidFill>
                <a:latin typeface="Avenir Medium" panose="02000503020000020003" pitchFamily="2" charset="0"/>
              </a:rPr>
              <a:t> </a:t>
            </a:r>
            <a:r>
              <a:rPr lang="en-US" altLang="en-US" sz="1138" dirty="0" err="1">
                <a:solidFill>
                  <a:schemeClr val="accent4">
                    <a:lumMod val="50000"/>
                  </a:schemeClr>
                </a:solidFill>
                <a:latin typeface="Avenir Medium" panose="02000503020000020003" pitchFamily="2" charset="0"/>
              </a:rPr>
              <a:t>Binh</a:t>
            </a:r>
            <a:r>
              <a:rPr lang="en-US" altLang="en-US" sz="1138" dirty="0">
                <a:solidFill>
                  <a:schemeClr val="accent4">
                    <a:lumMod val="50000"/>
                  </a:schemeClr>
                </a:solidFill>
                <a:latin typeface="Avenir Medium" panose="02000503020000020003" pitchFamily="2" charset="0"/>
              </a:rPr>
              <a:t>              	Province, Vietnam </a:t>
            </a:r>
          </a:p>
        </p:txBody>
      </p:sp>
      <p:pic>
        <p:nvPicPr>
          <p:cNvPr id="26" name="Graphic 25" descr="Marker with solid fill">
            <a:extLst>
              <a:ext uri="{FF2B5EF4-FFF2-40B4-BE49-F238E27FC236}">
                <a16:creationId xmlns:a16="http://schemas.microsoft.com/office/drawing/2014/main" id="{FA914643-6EC6-4FF3-815C-43196A5F5D0C}"/>
              </a:ext>
            </a:extLst>
          </p:cNvPr>
          <p:cNvPicPr>
            <a:picLocks noChangeAspect="1"/>
          </p:cNvPicPr>
          <p:nvPr/>
        </p:nvPicPr>
        <p:blipFill>
          <a:blip r:embed="rId6">
            <a:extLst>
              <a:ext uri="{96DAC541-7B7A-43D3-8B79-37D633B846F1}">
                <asvg:svgBlip xmlns:asvg="http://schemas.microsoft.com/office/drawing/2016/SVG/main" r:embed="rId9"/>
              </a:ext>
            </a:extLst>
          </a:blip>
          <a:stretch>
            <a:fillRect/>
          </a:stretch>
        </p:blipFill>
        <p:spPr>
          <a:xfrm>
            <a:off x="5490023" y="5512871"/>
            <a:ext cx="742950" cy="630752"/>
          </a:xfrm>
          <a:prstGeom prst="rect">
            <a:avLst/>
          </a:prstGeom>
        </p:spPr>
      </p:pic>
    </p:spTree>
    <p:extLst>
      <p:ext uri="{BB962C8B-B14F-4D97-AF65-F5344CB8AC3E}">
        <p14:creationId xmlns:p14="http://schemas.microsoft.com/office/powerpoint/2010/main" val="16030028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down)">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wipe(down)">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wipe(down)">
                                      <p:cBhvr>
                                        <p:cTn id="2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12" grpId="0" animBg="1"/>
      <p:bldP spid="23" grpId="0" animBg="1"/>
      <p:bldP spid="2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1F70F476-EFF6-4F4B-9DCA-65D7AE92B90C}"/>
              </a:ext>
            </a:extLst>
          </p:cNvPr>
          <p:cNvPicPr>
            <a:picLocks noChangeAspect="1"/>
          </p:cNvPicPr>
          <p:nvPr/>
        </p:nvPicPr>
        <p:blipFill rotWithShape="1">
          <a:blip r:embed="rId2"/>
          <a:srcRect r="231"/>
          <a:stretch/>
        </p:blipFill>
        <p:spPr>
          <a:xfrm>
            <a:off x="175354" y="16907"/>
            <a:ext cx="10002762" cy="6858000"/>
          </a:xfrm>
          <a:prstGeom prst="rect">
            <a:avLst/>
          </a:prstGeom>
        </p:spPr>
      </p:pic>
      <p:pic>
        <p:nvPicPr>
          <p:cNvPr id="1030" name="Picture 6" descr="Vector Factory Manufacturer - Manufacturing Icon Png, Transparent Png ,  Transparent Png Image - PNGitem">
            <a:extLst>
              <a:ext uri="{FF2B5EF4-FFF2-40B4-BE49-F238E27FC236}">
                <a16:creationId xmlns:a16="http://schemas.microsoft.com/office/drawing/2014/main" id="{DBECAEF3-736C-2F48-9242-F25E56DCF806}"/>
              </a:ext>
            </a:extLst>
          </p:cNvPr>
          <p:cNvPicPr>
            <a:picLocks noChangeAspect="1" noChangeArrowheads="1"/>
          </p:cNvPicPr>
          <p:nvPr/>
        </p:nvPicPr>
        <p:blipFill>
          <a:blip r:embed="rId3">
            <a:duotone>
              <a:schemeClr val="accent4">
                <a:shade val="45000"/>
                <a:satMod val="135000"/>
              </a:schemeClr>
              <a:prstClr val="white"/>
            </a:duotone>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7586205" y="4935525"/>
            <a:ext cx="432928" cy="45306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anufacturing Vector Art &amp; Graphics | freevector.com">
            <a:extLst>
              <a:ext uri="{FF2B5EF4-FFF2-40B4-BE49-F238E27FC236}">
                <a16:creationId xmlns:a16="http://schemas.microsoft.com/office/drawing/2014/main" id="{3AF7AEF7-C6FA-FB40-AE05-8097E1E7616E}"/>
              </a:ext>
            </a:extLst>
          </p:cNvPr>
          <p:cNvPicPr>
            <a:picLocks noChangeAspect="1" noChangeArrowheads="1"/>
          </p:cNvPicPr>
          <p:nvPr/>
        </p:nvPicPr>
        <p:blipFill rotWithShape="1">
          <a:blip r:embed="rId5">
            <a:duotone>
              <a:schemeClr val="accent4">
                <a:shade val="45000"/>
                <a:satMod val="135000"/>
              </a:schemeClr>
              <a:prstClr val="white"/>
            </a:duotone>
            <a:extLst>
              <a:ext uri="{28A0092B-C50C-407E-A947-70E740481C1C}">
                <a14:useLocalDpi xmlns:a14="http://schemas.microsoft.com/office/drawing/2010/main" val="0"/>
              </a:ext>
            </a:extLst>
          </a:blip>
          <a:srcRect l="16550" t="18423" r="25281" b="32181"/>
          <a:stretch/>
        </p:blipFill>
        <p:spPr bwMode="auto">
          <a:xfrm>
            <a:off x="680878" y="3505871"/>
            <a:ext cx="722717" cy="613724"/>
          </a:xfrm>
          <a:prstGeom prst="rect">
            <a:avLst/>
          </a:prstGeom>
          <a:noFill/>
          <a:extLst>
            <a:ext uri="{909E8E84-426E-40DD-AFC4-6F175D3DCCD1}">
              <a14:hiddenFill xmlns:a14="http://schemas.microsoft.com/office/drawing/2010/main">
                <a:solidFill>
                  <a:srgbClr val="FFFFFF"/>
                </a:solidFill>
              </a14:hiddenFill>
            </a:ext>
          </a:extLst>
        </p:spPr>
      </p:pic>
      <p:sp>
        <p:nvSpPr>
          <p:cNvPr id="29" name="Oval Callout 28">
            <a:extLst>
              <a:ext uri="{FF2B5EF4-FFF2-40B4-BE49-F238E27FC236}">
                <a16:creationId xmlns:a16="http://schemas.microsoft.com/office/drawing/2014/main" id="{5E1F8E5F-16E0-9148-9B5B-3F2D248494D9}"/>
              </a:ext>
            </a:extLst>
          </p:cNvPr>
          <p:cNvSpPr/>
          <p:nvPr/>
        </p:nvSpPr>
        <p:spPr>
          <a:xfrm>
            <a:off x="6991762" y="2141930"/>
            <a:ext cx="2599777" cy="2460870"/>
          </a:xfrm>
          <a:prstGeom prst="wedgeEllipseCallout">
            <a:avLst>
              <a:gd name="adj1" fmla="val -16734"/>
              <a:gd name="adj2" fmla="val 62912"/>
            </a:avLst>
          </a:prstGeom>
          <a:solidFill>
            <a:schemeClr val="bg1">
              <a:lumMod val="9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23" name="Oval Callout 22">
            <a:extLst>
              <a:ext uri="{FF2B5EF4-FFF2-40B4-BE49-F238E27FC236}">
                <a16:creationId xmlns:a16="http://schemas.microsoft.com/office/drawing/2014/main" id="{95255E29-3722-AF40-8C0E-42ED3ADCEAB7}"/>
              </a:ext>
            </a:extLst>
          </p:cNvPr>
          <p:cNvSpPr/>
          <p:nvPr/>
        </p:nvSpPr>
        <p:spPr>
          <a:xfrm>
            <a:off x="3974983" y="1061391"/>
            <a:ext cx="2485402" cy="2367609"/>
          </a:xfrm>
          <a:prstGeom prst="wedgeEllipseCallout">
            <a:avLst>
              <a:gd name="adj1" fmla="val -15724"/>
              <a:gd name="adj2" fmla="val 63165"/>
            </a:avLst>
          </a:prstGeom>
          <a:solidFill>
            <a:schemeClr val="bg1">
              <a:lumMod val="9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2" name="Oval Callout 1">
            <a:extLst>
              <a:ext uri="{FF2B5EF4-FFF2-40B4-BE49-F238E27FC236}">
                <a16:creationId xmlns:a16="http://schemas.microsoft.com/office/drawing/2014/main" id="{8842533F-C8EE-A542-95B1-4B350023EA32}"/>
              </a:ext>
            </a:extLst>
          </p:cNvPr>
          <p:cNvSpPr/>
          <p:nvPr/>
        </p:nvSpPr>
        <p:spPr>
          <a:xfrm>
            <a:off x="377953" y="1115711"/>
            <a:ext cx="2752888" cy="2268410"/>
          </a:xfrm>
          <a:prstGeom prst="wedgeEllipseCallout">
            <a:avLst>
              <a:gd name="adj1" fmla="val -11333"/>
              <a:gd name="adj2" fmla="val 67675"/>
            </a:avLst>
          </a:prstGeom>
          <a:solidFill>
            <a:schemeClr val="bg1">
              <a:lumMod val="9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4" name="Slide Number Placeholder 3"/>
          <p:cNvSpPr>
            <a:spLocks noGrp="1"/>
          </p:cNvSpPr>
          <p:nvPr>
            <p:ph type="sldNum" sz="quarter" idx="12"/>
          </p:nvPr>
        </p:nvSpPr>
        <p:spPr>
          <a:xfrm>
            <a:off x="7586205" y="6553364"/>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28</a:t>
            </a:fld>
            <a:endParaRPr lang="en-US" b="1" dirty="0">
              <a:solidFill>
                <a:schemeClr val="accent4">
                  <a:lumMod val="75000"/>
                </a:schemeClr>
              </a:solidFill>
              <a:latin typeface="Avenir Next" panose="020B0503020202020204" pitchFamily="34" charset="0"/>
            </a:endParaRPr>
          </a:p>
        </p:txBody>
      </p:sp>
      <p:sp>
        <p:nvSpPr>
          <p:cNvPr id="8" name="Subtitle 4"/>
          <p:cNvSpPr txBox="1">
            <a:spLocks/>
          </p:cNvSpPr>
          <p:nvPr/>
        </p:nvSpPr>
        <p:spPr>
          <a:xfrm>
            <a:off x="4138681" y="2141425"/>
            <a:ext cx="2586866" cy="779245"/>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300534" algn="l">
              <a:buNone/>
            </a:pPr>
            <a:r>
              <a:rPr lang="en-US" sz="1625" dirty="0">
                <a:solidFill>
                  <a:schemeClr val="accent2">
                    <a:lumMod val="50000"/>
                  </a:schemeClr>
                </a:solidFill>
                <a:latin typeface="Avenir Medium" panose="02000503020000020003" pitchFamily="2" charset="0"/>
                <a:cs typeface="+mn-cs"/>
              </a:rPr>
              <a:t>Indoor:    1,800 m2</a:t>
            </a:r>
          </a:p>
          <a:p>
            <a:pPr marL="300534" algn="l">
              <a:buNone/>
            </a:pPr>
            <a:r>
              <a:rPr lang="en-US" sz="1625" dirty="0">
                <a:solidFill>
                  <a:schemeClr val="accent2">
                    <a:lumMod val="50000"/>
                  </a:schemeClr>
                </a:solidFill>
                <a:latin typeface="Avenir Medium" panose="02000503020000020003" pitchFamily="2" charset="0"/>
                <a:cs typeface="+mn-cs"/>
              </a:rPr>
              <a:t>Outdoor: 1,800 m2</a:t>
            </a:r>
          </a:p>
        </p:txBody>
      </p:sp>
      <p:sp>
        <p:nvSpPr>
          <p:cNvPr id="9" name="Subtitle 4"/>
          <p:cNvSpPr txBox="1">
            <a:spLocks/>
          </p:cNvSpPr>
          <p:nvPr/>
        </p:nvSpPr>
        <p:spPr>
          <a:xfrm>
            <a:off x="7340865" y="3227873"/>
            <a:ext cx="2134081" cy="732370"/>
          </a:xfrm>
          <a:prstGeom prst="rect">
            <a:avLst/>
          </a:prstGeom>
        </p:spPr>
        <p:txBody>
          <a:bodyPr vert="horz" lIns="74295" tIns="37148" rIns="74295" bIns="37148" rtlCol="0">
            <a:normAutofit fontScale="92500" lnSpcReduction="2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endParaRPr lang="en-US" sz="1463" dirty="0"/>
          </a:p>
          <a:p>
            <a:pPr marL="110927" lvl="1" indent="0" algn="l">
              <a:buNone/>
            </a:pPr>
            <a:r>
              <a:rPr lang="en-US" sz="1544" b="1" i="0" dirty="0">
                <a:solidFill>
                  <a:schemeClr val="accent2">
                    <a:lumMod val="50000"/>
                  </a:schemeClr>
                </a:solidFill>
                <a:latin typeface="Avenir Medium" panose="02000503020000020003" pitchFamily="2" charset="0"/>
                <a:cs typeface="+mn-cs"/>
              </a:rPr>
              <a:t>Indoor: 400 m2</a:t>
            </a:r>
          </a:p>
          <a:p>
            <a:pPr marL="110927" lvl="1" indent="0" algn="l">
              <a:buNone/>
            </a:pPr>
            <a:r>
              <a:rPr lang="en-US" sz="1544" b="1" i="0" dirty="0">
                <a:solidFill>
                  <a:schemeClr val="accent2">
                    <a:lumMod val="50000"/>
                  </a:schemeClr>
                </a:solidFill>
                <a:latin typeface="Avenir Medium" panose="02000503020000020003" pitchFamily="2" charset="0"/>
              </a:rPr>
              <a:t>Outdoor: 600 m2</a:t>
            </a:r>
            <a:r>
              <a:rPr lang="en-US" sz="1544" b="1" i="0" dirty="0">
                <a:solidFill>
                  <a:schemeClr val="accent2">
                    <a:lumMod val="50000"/>
                  </a:schemeClr>
                </a:solidFill>
                <a:latin typeface="Avenir Medium" panose="02000503020000020003" pitchFamily="2" charset="0"/>
                <a:cs typeface="+mn-cs"/>
              </a:rPr>
              <a:t> </a:t>
            </a:r>
          </a:p>
        </p:txBody>
      </p:sp>
      <p:sp>
        <p:nvSpPr>
          <p:cNvPr id="14" name="Subtitle 4">
            <a:extLst>
              <a:ext uri="{FF2B5EF4-FFF2-40B4-BE49-F238E27FC236}">
                <a16:creationId xmlns:a16="http://schemas.microsoft.com/office/drawing/2014/main" id="{412F7ADC-7A66-DF47-B875-000B8BAF6D70}"/>
              </a:ext>
            </a:extLst>
          </p:cNvPr>
          <p:cNvSpPr txBox="1">
            <a:spLocks/>
          </p:cNvSpPr>
          <p:nvPr/>
        </p:nvSpPr>
        <p:spPr>
          <a:xfrm>
            <a:off x="909609" y="2091383"/>
            <a:ext cx="2228849" cy="757250"/>
          </a:xfrm>
          <a:prstGeom prst="rect">
            <a:avLst/>
          </a:prstGeom>
        </p:spPr>
        <p:txBody>
          <a:bodyPr vert="horz" lIns="74295" tIns="37148" rIns="74295" bIns="37148" rtlCol="0">
            <a:normAutofit lnSpcReduction="1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0" lvl="1" indent="0" algn="l">
              <a:lnSpc>
                <a:spcPct val="150000"/>
              </a:lnSpc>
              <a:spcBef>
                <a:spcPts val="488"/>
              </a:spcBef>
              <a:buNone/>
            </a:pPr>
            <a:r>
              <a:rPr lang="en-US" sz="1625" b="1" i="0" dirty="0">
                <a:solidFill>
                  <a:schemeClr val="accent2">
                    <a:lumMod val="50000"/>
                  </a:schemeClr>
                </a:solidFill>
                <a:latin typeface="Avenir Medium" panose="02000503020000020003" pitchFamily="2" charset="0"/>
                <a:cs typeface="+mn-cs"/>
              </a:rPr>
              <a:t>Indoor:    1,500 m2  Outdoor: 3,200 m2</a:t>
            </a:r>
            <a:endParaRPr lang="vi-VN" sz="1625" b="1" i="0" dirty="0">
              <a:solidFill>
                <a:schemeClr val="accent2">
                  <a:lumMod val="50000"/>
                </a:schemeClr>
              </a:solidFill>
              <a:latin typeface="Avenir Medium" panose="02000503020000020003" pitchFamily="2" charset="0"/>
              <a:cs typeface="+mn-cs"/>
            </a:endParaRPr>
          </a:p>
        </p:txBody>
      </p:sp>
      <p:sp>
        <p:nvSpPr>
          <p:cNvPr id="16" name="Subtitle 4">
            <a:extLst>
              <a:ext uri="{FF2B5EF4-FFF2-40B4-BE49-F238E27FC236}">
                <a16:creationId xmlns:a16="http://schemas.microsoft.com/office/drawing/2014/main" id="{82EF9FDF-C236-7E4D-91B2-8402D5BF7305}"/>
              </a:ext>
            </a:extLst>
          </p:cNvPr>
          <p:cNvSpPr txBox="1">
            <a:spLocks/>
          </p:cNvSpPr>
          <p:nvPr/>
        </p:nvSpPr>
        <p:spPr>
          <a:xfrm>
            <a:off x="4470438" y="1452642"/>
            <a:ext cx="1782497" cy="654527"/>
          </a:xfrm>
          <a:prstGeom prst="rect">
            <a:avLst/>
          </a:prstGeom>
        </p:spPr>
        <p:txBody>
          <a:bodyPr vert="horz" lIns="74295" tIns="37148" rIns="74295" bIns="37148" rtlCol="0">
            <a:normAutofit fontScale="85000" lnSpcReduction="1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29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Factory 2</a:t>
            </a:r>
          </a:p>
          <a:p>
            <a:pPr algn="ctr">
              <a:buNone/>
            </a:pPr>
            <a:r>
              <a:rPr lang="en-US" sz="1625" dirty="0">
                <a:solidFill>
                  <a:schemeClr val="accent2">
                    <a:lumMod val="50000"/>
                  </a:schemeClr>
                </a:solidFill>
                <a:latin typeface="Avenir Medium" panose="02000503020000020003" pitchFamily="2" charset="0"/>
              </a:rPr>
              <a:t>Kim </a:t>
            </a:r>
            <a:r>
              <a:rPr lang="en-US" sz="1625" dirty="0" err="1">
                <a:solidFill>
                  <a:schemeClr val="accent2">
                    <a:lumMod val="50000"/>
                  </a:schemeClr>
                </a:solidFill>
                <a:latin typeface="Avenir Medium" panose="02000503020000020003" pitchFamily="2" charset="0"/>
              </a:rPr>
              <a:t>Binh</a:t>
            </a:r>
            <a:r>
              <a:rPr lang="en-US" sz="1625" dirty="0">
                <a:solidFill>
                  <a:schemeClr val="accent2">
                    <a:lumMod val="50000"/>
                  </a:schemeClr>
                </a:solidFill>
                <a:latin typeface="Avenir Medium" panose="02000503020000020003" pitchFamily="2" charset="0"/>
              </a:rPr>
              <a:t> factory</a:t>
            </a:r>
          </a:p>
        </p:txBody>
      </p:sp>
      <p:sp>
        <p:nvSpPr>
          <p:cNvPr id="17" name="Subtitle 4">
            <a:extLst>
              <a:ext uri="{FF2B5EF4-FFF2-40B4-BE49-F238E27FC236}">
                <a16:creationId xmlns:a16="http://schemas.microsoft.com/office/drawing/2014/main" id="{B509261D-1E95-0C4B-8AFD-5ED593884395}"/>
              </a:ext>
            </a:extLst>
          </p:cNvPr>
          <p:cNvSpPr txBox="1">
            <a:spLocks/>
          </p:cNvSpPr>
          <p:nvPr/>
        </p:nvSpPr>
        <p:spPr>
          <a:xfrm>
            <a:off x="1014891" y="1500461"/>
            <a:ext cx="1782497" cy="654527"/>
          </a:xfrm>
          <a:prstGeom prst="rect">
            <a:avLst/>
          </a:prstGeom>
        </p:spPr>
        <p:txBody>
          <a:bodyPr vert="horz" lIns="74295" tIns="37148" rIns="74295" bIns="37148" rtlCol="0">
            <a:normAutofit fontScale="92500" lnSpcReduction="2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29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Factory 1</a:t>
            </a:r>
          </a:p>
          <a:p>
            <a:pPr algn="ctr">
              <a:buNone/>
            </a:pPr>
            <a:r>
              <a:rPr lang="en-US" sz="1625" dirty="0">
                <a:solidFill>
                  <a:schemeClr val="accent2">
                    <a:lumMod val="50000"/>
                  </a:schemeClr>
                </a:solidFill>
                <a:latin typeface="Avenir Medium" panose="02000503020000020003" pitchFamily="2" charset="0"/>
              </a:rPr>
              <a:t>Thanh </a:t>
            </a:r>
            <a:r>
              <a:rPr lang="en-US" sz="1625" dirty="0" err="1">
                <a:solidFill>
                  <a:schemeClr val="accent2">
                    <a:lumMod val="50000"/>
                  </a:schemeClr>
                </a:solidFill>
                <a:latin typeface="Avenir Medium" panose="02000503020000020003" pitchFamily="2" charset="0"/>
              </a:rPr>
              <a:t>Liem</a:t>
            </a:r>
            <a:r>
              <a:rPr lang="en-US" sz="1625" dirty="0">
                <a:solidFill>
                  <a:schemeClr val="accent2">
                    <a:lumMod val="50000"/>
                  </a:schemeClr>
                </a:solidFill>
                <a:latin typeface="Avenir Medium" panose="02000503020000020003" pitchFamily="2" charset="0"/>
              </a:rPr>
              <a:t> factory</a:t>
            </a:r>
          </a:p>
        </p:txBody>
      </p:sp>
      <p:sp>
        <p:nvSpPr>
          <p:cNvPr id="18" name="Subtitle 4">
            <a:extLst>
              <a:ext uri="{FF2B5EF4-FFF2-40B4-BE49-F238E27FC236}">
                <a16:creationId xmlns:a16="http://schemas.microsoft.com/office/drawing/2014/main" id="{EED6A01B-2B50-294F-A804-348A75958D11}"/>
              </a:ext>
            </a:extLst>
          </p:cNvPr>
          <p:cNvSpPr txBox="1">
            <a:spLocks/>
          </p:cNvSpPr>
          <p:nvPr/>
        </p:nvSpPr>
        <p:spPr>
          <a:xfrm>
            <a:off x="7404126" y="2648335"/>
            <a:ext cx="1782497" cy="654527"/>
          </a:xfrm>
          <a:prstGeom prst="rect">
            <a:avLst/>
          </a:prstGeom>
        </p:spPr>
        <p:txBody>
          <a:bodyPr vert="horz" lIns="74295" tIns="37148" rIns="74295" bIns="37148" rtlCol="0">
            <a:normAutofit fontScale="40000" lnSpcReduction="2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VN" sz="45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Subsidiaries</a:t>
            </a:r>
            <a:endParaRPr lang="en-US" sz="4500"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endParaRPr>
          </a:p>
          <a:p>
            <a:pPr algn="ctr">
              <a:buNone/>
            </a:pPr>
            <a:r>
              <a:rPr lang="en-US" sz="3500" dirty="0">
                <a:solidFill>
                  <a:schemeClr val="accent2">
                    <a:lumMod val="50000"/>
                  </a:schemeClr>
                </a:solidFill>
                <a:latin typeface="Avenir Medium" panose="02000503020000020003" pitchFamily="2" charset="0"/>
              </a:rPr>
              <a:t>Ha </a:t>
            </a:r>
            <a:r>
              <a:rPr lang="en-US" sz="3500" dirty="0" err="1">
                <a:solidFill>
                  <a:schemeClr val="accent2">
                    <a:lumMod val="50000"/>
                  </a:schemeClr>
                </a:solidFill>
                <a:latin typeface="Avenir Medium" panose="02000503020000020003" pitchFamily="2" charset="0"/>
              </a:rPr>
              <a:t>Noi</a:t>
            </a:r>
            <a:r>
              <a:rPr lang="en-US" sz="3500" dirty="0">
                <a:solidFill>
                  <a:schemeClr val="accent2">
                    <a:lumMod val="50000"/>
                  </a:schemeClr>
                </a:solidFill>
                <a:latin typeface="Avenir Medium" panose="02000503020000020003" pitchFamily="2" charset="0"/>
              </a:rPr>
              <a:t> City</a:t>
            </a:r>
          </a:p>
        </p:txBody>
      </p:sp>
      <p:pic>
        <p:nvPicPr>
          <p:cNvPr id="1026" name="Picture 2" descr="Industry line icon, concept sign, outline vector illustration, linear  symbol Stock Vector Image &amp; Art - Alamy">
            <a:extLst>
              <a:ext uri="{FF2B5EF4-FFF2-40B4-BE49-F238E27FC236}">
                <a16:creationId xmlns:a16="http://schemas.microsoft.com/office/drawing/2014/main" id="{596B2415-B354-E442-8B22-F32FD0D885C9}"/>
              </a:ext>
            </a:extLst>
          </p:cNvPr>
          <p:cNvPicPr>
            <a:picLocks noChangeAspect="1" noChangeArrowheads="1"/>
          </p:cNvPicPr>
          <p:nvPr/>
        </p:nvPicPr>
        <p:blipFill rotWithShape="1">
          <a:blip r:embed="rId6">
            <a:duotone>
              <a:schemeClr val="bg2">
                <a:shade val="45000"/>
                <a:satMod val="135000"/>
              </a:schemeClr>
              <a:prstClr val="white"/>
            </a:duotone>
            <a:extLst>
              <a:ext uri="{28A0092B-C50C-407E-A947-70E740481C1C}">
                <a14:useLocalDpi xmlns:a14="http://schemas.microsoft.com/office/drawing/2010/main" val="0"/>
              </a:ext>
            </a:extLst>
          </a:blip>
          <a:srcRect b="9518"/>
          <a:stretch/>
        </p:blipFill>
        <p:spPr bwMode="auto">
          <a:xfrm>
            <a:off x="-2771444" y="7483387"/>
            <a:ext cx="349589" cy="33755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30BE880-10E9-3149-A66B-D22BAF10AFAC}"/>
              </a:ext>
            </a:extLst>
          </p:cNvPr>
          <p:cNvPicPr>
            <a:picLocks noChangeAspect="1"/>
          </p:cNvPicPr>
          <p:nvPr/>
        </p:nvPicPr>
        <p:blipFill rotWithShape="1">
          <a:blip r:embed="rId7">
            <a:duotone>
              <a:schemeClr val="accent4">
                <a:shade val="45000"/>
                <a:satMod val="135000"/>
              </a:schemeClr>
              <a:prstClr val="white"/>
            </a:duotone>
          </a:blip>
          <a:srcRect t="4434"/>
          <a:stretch/>
        </p:blipFill>
        <p:spPr>
          <a:xfrm>
            <a:off x="4530840" y="3812733"/>
            <a:ext cx="472914" cy="478529"/>
          </a:xfrm>
          <a:prstGeom prst="rect">
            <a:avLst/>
          </a:prstGeom>
        </p:spPr>
      </p:pic>
      <p:cxnSp>
        <p:nvCxnSpPr>
          <p:cNvPr id="6" name="Straight Arrow Connector 5">
            <a:extLst>
              <a:ext uri="{FF2B5EF4-FFF2-40B4-BE49-F238E27FC236}">
                <a16:creationId xmlns:a16="http://schemas.microsoft.com/office/drawing/2014/main" id="{176B7639-E67A-174F-AA66-FEB5DD95885B}"/>
              </a:ext>
            </a:extLst>
          </p:cNvPr>
          <p:cNvCxnSpPr>
            <a:cxnSpLocks/>
          </p:cNvCxnSpPr>
          <p:nvPr/>
        </p:nvCxnSpPr>
        <p:spPr>
          <a:xfrm>
            <a:off x="3138458" y="2377366"/>
            <a:ext cx="902902" cy="95974"/>
          </a:xfrm>
          <a:prstGeom prst="straightConnector1">
            <a:avLst/>
          </a:prstGeom>
          <a:ln>
            <a:headEnd type="triangle"/>
            <a:tailEnd type="triangle"/>
          </a:ln>
        </p:spPr>
        <p:style>
          <a:lnRef idx="1">
            <a:schemeClr val="accent2"/>
          </a:lnRef>
          <a:fillRef idx="0">
            <a:schemeClr val="accent2"/>
          </a:fillRef>
          <a:effectRef idx="0">
            <a:schemeClr val="accent2"/>
          </a:effectRef>
          <a:fontRef idx="minor">
            <a:schemeClr val="tx1"/>
          </a:fontRef>
        </p:style>
      </p:cxnSp>
      <p:sp>
        <p:nvSpPr>
          <p:cNvPr id="26" name="Subtitle 4">
            <a:extLst>
              <a:ext uri="{FF2B5EF4-FFF2-40B4-BE49-F238E27FC236}">
                <a16:creationId xmlns:a16="http://schemas.microsoft.com/office/drawing/2014/main" id="{30E08C8D-7F4B-8C4F-A7B6-C763041804E0}"/>
              </a:ext>
            </a:extLst>
          </p:cNvPr>
          <p:cNvSpPr txBox="1">
            <a:spLocks/>
          </p:cNvSpPr>
          <p:nvPr/>
        </p:nvSpPr>
        <p:spPr>
          <a:xfrm rot="19042148">
            <a:off x="3171230" y="3436662"/>
            <a:ext cx="2355485" cy="198136"/>
          </a:xfrm>
          <a:prstGeom prst="rect">
            <a:avLst/>
          </a:prstGeom>
        </p:spPr>
        <p:txBody>
          <a:bodyPr vert="horz" lIns="74295" tIns="37148" rIns="74295" bIns="37148" rtlCol="0">
            <a:normAutofit lnSpcReduction="1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12898" lvl="1" indent="0" algn="ctr">
              <a:spcBef>
                <a:spcPts val="488"/>
              </a:spcBef>
              <a:buNone/>
            </a:pPr>
            <a:r>
              <a:rPr lang="en-US" sz="813" i="0" dirty="0">
                <a:solidFill>
                  <a:schemeClr val="accent2">
                    <a:lumMod val="50000"/>
                  </a:schemeClr>
                </a:solidFill>
                <a:latin typeface="Avenir Medium" panose="02000503020000020003" pitchFamily="2" charset="0"/>
                <a:cs typeface="+mn-cs"/>
              </a:rPr>
              <a:t>12 km far</a:t>
            </a:r>
          </a:p>
        </p:txBody>
      </p:sp>
      <p:sp>
        <p:nvSpPr>
          <p:cNvPr id="30" name="Subtitle 4">
            <a:extLst>
              <a:ext uri="{FF2B5EF4-FFF2-40B4-BE49-F238E27FC236}">
                <a16:creationId xmlns:a16="http://schemas.microsoft.com/office/drawing/2014/main" id="{16A1C687-92F2-F744-B430-ADDA33ABFDB1}"/>
              </a:ext>
            </a:extLst>
          </p:cNvPr>
          <p:cNvSpPr txBox="1">
            <a:spLocks/>
          </p:cNvSpPr>
          <p:nvPr/>
        </p:nvSpPr>
        <p:spPr>
          <a:xfrm>
            <a:off x="7102814" y="3954826"/>
            <a:ext cx="2228850" cy="720727"/>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110927" lvl="1" indent="0" algn="ctr">
              <a:buNone/>
            </a:pPr>
            <a:endParaRPr lang="en-US" sz="894" dirty="0">
              <a:solidFill>
                <a:schemeClr val="accent2">
                  <a:lumMod val="50000"/>
                </a:schemeClr>
              </a:solidFill>
              <a:latin typeface="Avenir Medium" panose="02000503020000020003" pitchFamily="2" charset="0"/>
              <a:cs typeface="+mn-cs"/>
            </a:endParaRPr>
          </a:p>
        </p:txBody>
      </p:sp>
      <p:sp>
        <p:nvSpPr>
          <p:cNvPr id="37" name="Subtitle 4">
            <a:extLst>
              <a:ext uri="{FF2B5EF4-FFF2-40B4-BE49-F238E27FC236}">
                <a16:creationId xmlns:a16="http://schemas.microsoft.com/office/drawing/2014/main" id="{D7527867-D3E4-FB4F-AFFC-9EE73EA0A75F}"/>
              </a:ext>
            </a:extLst>
          </p:cNvPr>
          <p:cNvSpPr txBox="1">
            <a:spLocks/>
          </p:cNvSpPr>
          <p:nvPr/>
        </p:nvSpPr>
        <p:spPr>
          <a:xfrm>
            <a:off x="3536161" y="5449776"/>
            <a:ext cx="4737653" cy="518980"/>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227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Factory area</a:t>
            </a:r>
            <a:endParaRPr lang="en-US" sz="1625" dirty="0">
              <a:solidFill>
                <a:schemeClr val="accent2">
                  <a:lumMod val="50000"/>
                </a:schemeClr>
              </a:solidFill>
              <a:latin typeface="Avenir Medium" panose="02000503020000020003" pitchFamily="2" charset="0"/>
              <a:cs typeface="+mn-cs"/>
            </a:endParaRPr>
          </a:p>
        </p:txBody>
      </p:sp>
      <p:sp>
        <p:nvSpPr>
          <p:cNvPr id="32" name="Rounded Rectangle 31">
            <a:extLst>
              <a:ext uri="{FF2B5EF4-FFF2-40B4-BE49-F238E27FC236}">
                <a16:creationId xmlns:a16="http://schemas.microsoft.com/office/drawing/2014/main" id="{D04788C7-6FBB-F348-9ABD-CDD7E73A9F76}"/>
              </a:ext>
            </a:extLst>
          </p:cNvPr>
          <p:cNvSpPr/>
          <p:nvPr/>
        </p:nvSpPr>
        <p:spPr>
          <a:xfrm>
            <a:off x="6899207" y="997728"/>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24" name="Content Placeholder 15">
            <a:extLst>
              <a:ext uri="{FF2B5EF4-FFF2-40B4-BE49-F238E27FC236}">
                <a16:creationId xmlns:a16="http://schemas.microsoft.com/office/drawing/2014/main" id="{EE5D5D3F-F500-408C-89AE-9DAD140F9C7E}"/>
              </a:ext>
            </a:extLst>
          </p:cNvPr>
          <p:cNvPicPr>
            <a:picLocks noChangeAspect="1"/>
          </p:cNvPicPr>
          <p:nvPr/>
        </p:nvPicPr>
        <p:blipFill>
          <a:blip r:embed="rId8"/>
          <a:stretch>
            <a:fillRect/>
          </a:stretch>
        </p:blipFill>
        <p:spPr>
          <a:xfrm>
            <a:off x="3847" y="-9389"/>
            <a:ext cx="9950534" cy="823912"/>
          </a:xfrm>
          <a:prstGeom prst="rect">
            <a:avLst/>
          </a:prstGeom>
        </p:spPr>
      </p:pic>
      <p:sp>
        <p:nvSpPr>
          <p:cNvPr id="25" name="Oval Callout 22">
            <a:extLst>
              <a:ext uri="{FF2B5EF4-FFF2-40B4-BE49-F238E27FC236}">
                <a16:creationId xmlns:a16="http://schemas.microsoft.com/office/drawing/2014/main" id="{34F1F649-E44F-422D-ACAF-78D7DA69D1AF}"/>
              </a:ext>
            </a:extLst>
          </p:cNvPr>
          <p:cNvSpPr/>
          <p:nvPr/>
        </p:nvSpPr>
        <p:spPr>
          <a:xfrm>
            <a:off x="2015680" y="3427061"/>
            <a:ext cx="2485402" cy="2367609"/>
          </a:xfrm>
          <a:prstGeom prst="wedgeEllipseCallout">
            <a:avLst>
              <a:gd name="adj1" fmla="val -15724"/>
              <a:gd name="adj2" fmla="val 63165"/>
            </a:avLst>
          </a:prstGeom>
          <a:solidFill>
            <a:schemeClr val="bg1">
              <a:lumMod val="9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27" name="Picture 26">
            <a:extLst>
              <a:ext uri="{FF2B5EF4-FFF2-40B4-BE49-F238E27FC236}">
                <a16:creationId xmlns:a16="http://schemas.microsoft.com/office/drawing/2014/main" id="{2D718ADE-ADB7-47EC-B960-047ED49819F4}"/>
              </a:ext>
            </a:extLst>
          </p:cNvPr>
          <p:cNvPicPr>
            <a:picLocks noChangeAspect="1"/>
          </p:cNvPicPr>
          <p:nvPr/>
        </p:nvPicPr>
        <p:blipFill rotWithShape="1">
          <a:blip r:embed="rId7">
            <a:duotone>
              <a:schemeClr val="accent4">
                <a:shade val="45000"/>
                <a:satMod val="135000"/>
              </a:schemeClr>
              <a:prstClr val="white"/>
            </a:duotone>
          </a:blip>
          <a:srcRect t="4434"/>
          <a:stretch/>
        </p:blipFill>
        <p:spPr>
          <a:xfrm>
            <a:off x="2233340" y="5839469"/>
            <a:ext cx="472914" cy="478529"/>
          </a:xfrm>
          <a:prstGeom prst="rect">
            <a:avLst/>
          </a:prstGeom>
        </p:spPr>
      </p:pic>
      <p:sp>
        <p:nvSpPr>
          <p:cNvPr id="33" name="Subtitle 4">
            <a:extLst>
              <a:ext uri="{FF2B5EF4-FFF2-40B4-BE49-F238E27FC236}">
                <a16:creationId xmlns:a16="http://schemas.microsoft.com/office/drawing/2014/main" id="{FFD712A8-C209-4F5D-A059-5AE2A1DDBBB7}"/>
              </a:ext>
            </a:extLst>
          </p:cNvPr>
          <p:cNvSpPr txBox="1">
            <a:spLocks/>
          </p:cNvSpPr>
          <p:nvPr/>
        </p:nvSpPr>
        <p:spPr>
          <a:xfrm>
            <a:off x="2369749" y="3744068"/>
            <a:ext cx="1782497" cy="654527"/>
          </a:xfrm>
          <a:prstGeom prst="rect">
            <a:avLst/>
          </a:prstGeom>
        </p:spPr>
        <p:txBody>
          <a:bodyPr vert="horz" lIns="74295" tIns="37148" rIns="74295" bIns="37148" rtlCol="0">
            <a:normAutofit fontScale="85000" lnSpcReduction="1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buNone/>
            </a:pPr>
            <a:r>
              <a:rPr lang="en-US" sz="292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Factory 3</a:t>
            </a:r>
          </a:p>
          <a:p>
            <a:pPr algn="ctr">
              <a:buNone/>
            </a:pPr>
            <a:r>
              <a:rPr lang="en-US" sz="1625" dirty="0" err="1">
                <a:solidFill>
                  <a:schemeClr val="accent2">
                    <a:lumMod val="50000"/>
                  </a:schemeClr>
                </a:solidFill>
                <a:latin typeface="Avenir Medium" panose="02000503020000020003" pitchFamily="2" charset="0"/>
              </a:rPr>
              <a:t>Dinh</a:t>
            </a:r>
            <a:r>
              <a:rPr lang="en-US" sz="1625" dirty="0">
                <a:solidFill>
                  <a:schemeClr val="accent2">
                    <a:lumMod val="50000"/>
                  </a:schemeClr>
                </a:solidFill>
                <a:latin typeface="Avenir Medium" panose="02000503020000020003" pitchFamily="2" charset="0"/>
              </a:rPr>
              <a:t> </a:t>
            </a:r>
            <a:r>
              <a:rPr lang="en-US" sz="1625" dirty="0" err="1">
                <a:solidFill>
                  <a:schemeClr val="accent2">
                    <a:lumMod val="50000"/>
                  </a:schemeClr>
                </a:solidFill>
                <a:latin typeface="Avenir Medium" panose="02000503020000020003" pitchFamily="2" charset="0"/>
              </a:rPr>
              <a:t>Xa</a:t>
            </a:r>
            <a:r>
              <a:rPr lang="en-US" sz="1625" dirty="0">
                <a:solidFill>
                  <a:schemeClr val="accent2">
                    <a:lumMod val="50000"/>
                  </a:schemeClr>
                </a:solidFill>
                <a:latin typeface="Avenir Medium" panose="02000503020000020003" pitchFamily="2" charset="0"/>
              </a:rPr>
              <a:t> factory</a:t>
            </a:r>
          </a:p>
        </p:txBody>
      </p:sp>
      <p:sp>
        <p:nvSpPr>
          <p:cNvPr id="34" name="Subtitle 4">
            <a:extLst>
              <a:ext uri="{FF2B5EF4-FFF2-40B4-BE49-F238E27FC236}">
                <a16:creationId xmlns:a16="http://schemas.microsoft.com/office/drawing/2014/main" id="{6C470EE4-3166-4B27-834B-BCBFE5B33C5C}"/>
              </a:ext>
            </a:extLst>
          </p:cNvPr>
          <p:cNvSpPr txBox="1">
            <a:spLocks/>
          </p:cNvSpPr>
          <p:nvPr/>
        </p:nvSpPr>
        <p:spPr>
          <a:xfrm>
            <a:off x="2070609" y="4475545"/>
            <a:ext cx="2586866" cy="779245"/>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300534" algn="l">
              <a:buNone/>
            </a:pPr>
            <a:r>
              <a:rPr lang="en-US" sz="1625" dirty="0">
                <a:solidFill>
                  <a:schemeClr val="accent2">
                    <a:lumMod val="50000"/>
                  </a:schemeClr>
                </a:solidFill>
                <a:latin typeface="Avenir Medium" panose="02000503020000020003" pitchFamily="2" charset="0"/>
                <a:cs typeface="+mn-cs"/>
              </a:rPr>
              <a:t>Indoor:    1,800 m2</a:t>
            </a:r>
          </a:p>
          <a:p>
            <a:pPr marL="300534" algn="l">
              <a:buNone/>
            </a:pPr>
            <a:r>
              <a:rPr lang="en-US" sz="1625" dirty="0">
                <a:solidFill>
                  <a:schemeClr val="accent2">
                    <a:lumMod val="50000"/>
                  </a:schemeClr>
                </a:solidFill>
                <a:latin typeface="Avenir Medium" panose="02000503020000020003" pitchFamily="2" charset="0"/>
                <a:cs typeface="+mn-cs"/>
              </a:rPr>
              <a:t>Outdoor: 1,000 m2</a:t>
            </a:r>
          </a:p>
        </p:txBody>
      </p:sp>
      <p:cxnSp>
        <p:nvCxnSpPr>
          <p:cNvPr id="35" name="Straight Arrow Connector 34">
            <a:extLst>
              <a:ext uri="{FF2B5EF4-FFF2-40B4-BE49-F238E27FC236}">
                <a16:creationId xmlns:a16="http://schemas.microsoft.com/office/drawing/2014/main" id="{26C24333-A5DA-430E-B603-441E82BB7F9A}"/>
              </a:ext>
            </a:extLst>
          </p:cNvPr>
          <p:cNvCxnSpPr>
            <a:cxnSpLocks/>
          </p:cNvCxnSpPr>
          <p:nvPr/>
        </p:nvCxnSpPr>
        <p:spPr>
          <a:xfrm flipV="1">
            <a:off x="4254311" y="3376756"/>
            <a:ext cx="516270" cy="443495"/>
          </a:xfrm>
          <a:prstGeom prst="straightConnector1">
            <a:avLst/>
          </a:prstGeom>
          <a:ln>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36" name="Straight Arrow Connector 35">
            <a:extLst>
              <a:ext uri="{FF2B5EF4-FFF2-40B4-BE49-F238E27FC236}">
                <a16:creationId xmlns:a16="http://schemas.microsoft.com/office/drawing/2014/main" id="{149AF8B8-FBC3-4832-BB65-6CA36C68AE50}"/>
              </a:ext>
            </a:extLst>
          </p:cNvPr>
          <p:cNvCxnSpPr>
            <a:cxnSpLocks/>
          </p:cNvCxnSpPr>
          <p:nvPr/>
        </p:nvCxnSpPr>
        <p:spPr>
          <a:xfrm>
            <a:off x="1944754" y="3354629"/>
            <a:ext cx="525043" cy="337195"/>
          </a:xfrm>
          <a:prstGeom prst="straightConnector1">
            <a:avLst/>
          </a:prstGeom>
          <a:ln>
            <a:headEnd type="triangle"/>
            <a:tailEnd type="triangle"/>
          </a:ln>
        </p:spPr>
        <p:style>
          <a:lnRef idx="1">
            <a:schemeClr val="accent2"/>
          </a:lnRef>
          <a:fillRef idx="0">
            <a:schemeClr val="accent2"/>
          </a:fillRef>
          <a:effectRef idx="0">
            <a:schemeClr val="accent2"/>
          </a:effectRef>
          <a:fontRef idx="minor">
            <a:schemeClr val="tx1"/>
          </a:fontRef>
        </p:style>
      </p:cxnSp>
      <p:sp>
        <p:nvSpPr>
          <p:cNvPr id="39" name="Subtitle 4">
            <a:extLst>
              <a:ext uri="{FF2B5EF4-FFF2-40B4-BE49-F238E27FC236}">
                <a16:creationId xmlns:a16="http://schemas.microsoft.com/office/drawing/2014/main" id="{32E84C30-58F8-421A-A63F-EA4811FD9F4F}"/>
              </a:ext>
            </a:extLst>
          </p:cNvPr>
          <p:cNvSpPr txBox="1">
            <a:spLocks/>
          </p:cNvSpPr>
          <p:nvPr/>
        </p:nvSpPr>
        <p:spPr>
          <a:xfrm rot="216968">
            <a:off x="2357547" y="2222410"/>
            <a:ext cx="2355485" cy="225787"/>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12898" lvl="1" indent="0" algn="ctr">
              <a:spcBef>
                <a:spcPts val="488"/>
              </a:spcBef>
              <a:buNone/>
            </a:pPr>
            <a:r>
              <a:rPr lang="en-US" sz="813" i="0" dirty="0">
                <a:solidFill>
                  <a:schemeClr val="accent2">
                    <a:lumMod val="50000"/>
                  </a:schemeClr>
                </a:solidFill>
                <a:latin typeface="Avenir Medium" panose="02000503020000020003" pitchFamily="2" charset="0"/>
                <a:cs typeface="+mn-cs"/>
              </a:rPr>
              <a:t>10 km far</a:t>
            </a:r>
          </a:p>
        </p:txBody>
      </p:sp>
      <p:sp>
        <p:nvSpPr>
          <p:cNvPr id="40" name="Subtitle 4">
            <a:extLst>
              <a:ext uri="{FF2B5EF4-FFF2-40B4-BE49-F238E27FC236}">
                <a16:creationId xmlns:a16="http://schemas.microsoft.com/office/drawing/2014/main" id="{2EE1859D-C8B5-4FA6-97A8-ECA871395CA8}"/>
              </a:ext>
            </a:extLst>
          </p:cNvPr>
          <p:cNvSpPr txBox="1">
            <a:spLocks/>
          </p:cNvSpPr>
          <p:nvPr/>
        </p:nvSpPr>
        <p:spPr>
          <a:xfrm rot="2867741">
            <a:off x="1190627" y="3374812"/>
            <a:ext cx="2355485" cy="198136"/>
          </a:xfrm>
          <a:prstGeom prst="rect">
            <a:avLst/>
          </a:prstGeom>
        </p:spPr>
        <p:txBody>
          <a:bodyPr vert="horz" lIns="74295" tIns="37148" rIns="74295" bIns="37148" rtlCol="0">
            <a:normAutofit lnSpcReduction="10000"/>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marL="12898" lvl="1" indent="0" algn="ctr">
              <a:spcBef>
                <a:spcPts val="488"/>
              </a:spcBef>
              <a:buNone/>
            </a:pPr>
            <a:r>
              <a:rPr lang="en-US" sz="813" i="0" dirty="0">
                <a:solidFill>
                  <a:schemeClr val="accent2">
                    <a:lumMod val="50000"/>
                  </a:schemeClr>
                </a:solidFill>
                <a:latin typeface="Avenir Medium" panose="02000503020000020003" pitchFamily="2" charset="0"/>
                <a:cs typeface="+mn-cs"/>
              </a:rPr>
              <a:t>14 km far</a:t>
            </a:r>
          </a:p>
        </p:txBody>
      </p:sp>
    </p:spTree>
    <p:extLst>
      <p:ext uri="{BB962C8B-B14F-4D97-AF65-F5344CB8AC3E}">
        <p14:creationId xmlns:p14="http://schemas.microsoft.com/office/powerpoint/2010/main" val="3424162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animEffect transition="in" filter="blinds(horizontal)">
                                      <p:cBhvr>
                                        <p:cTn id="7" dur="500"/>
                                        <p:tgtEl>
                                          <p:spTgt spid="1032"/>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blinds(horizontal)">
                                      <p:cBhvr>
                                        <p:cTn id="13" dur="500"/>
                                        <p:tgtEl>
                                          <p:spTgt spid="14"/>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blinds(horizontal)">
                                      <p:cBhvr>
                                        <p:cTn id="16" dur="500"/>
                                        <p:tgtEl>
                                          <p:spTgt spid="17"/>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additive="base">
                                        <p:cTn id="21" dur="500" fill="hold"/>
                                        <p:tgtEl>
                                          <p:spTgt spid="16"/>
                                        </p:tgtEl>
                                        <p:attrNameLst>
                                          <p:attrName>ppt_x</p:attrName>
                                        </p:attrNameLst>
                                      </p:cBhvr>
                                      <p:tavLst>
                                        <p:tav tm="0">
                                          <p:val>
                                            <p:strVal val="#ppt_x"/>
                                          </p:val>
                                        </p:tav>
                                        <p:tav tm="100000">
                                          <p:val>
                                            <p:strVal val="#ppt_x"/>
                                          </p:val>
                                        </p:tav>
                                      </p:tavLst>
                                    </p:anim>
                                    <p:anim calcmode="lin" valueType="num">
                                      <p:cBhvr additive="base">
                                        <p:cTn id="22" dur="500" fill="hold"/>
                                        <p:tgtEl>
                                          <p:spTgt spid="16"/>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additive="base">
                                        <p:cTn id="29" dur="500" fill="hold"/>
                                        <p:tgtEl>
                                          <p:spTgt spid="23"/>
                                        </p:tgtEl>
                                        <p:attrNameLst>
                                          <p:attrName>ppt_x</p:attrName>
                                        </p:attrNameLst>
                                      </p:cBhvr>
                                      <p:tavLst>
                                        <p:tav tm="0">
                                          <p:val>
                                            <p:strVal val="#ppt_x"/>
                                          </p:val>
                                        </p:tav>
                                        <p:tav tm="100000">
                                          <p:val>
                                            <p:strVal val="#ppt_x"/>
                                          </p:val>
                                        </p:tav>
                                      </p:tavLst>
                                    </p:anim>
                                    <p:anim calcmode="lin" valueType="num">
                                      <p:cBhvr additive="base">
                                        <p:cTn id="30" dur="500" fill="hold"/>
                                        <p:tgtEl>
                                          <p:spTgt spid="23"/>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5" presetClass="entr" presetSubtype="0" fill="hold" grpId="0" nodeType="clickEffect">
                                  <p:stCondLst>
                                    <p:cond delay="0"/>
                                  </p:stCondLst>
                                  <p:childTnLst>
                                    <p:set>
                                      <p:cBhvr>
                                        <p:cTn id="38" dur="1" fill="hold">
                                          <p:stCondLst>
                                            <p:cond delay="0"/>
                                          </p:stCondLst>
                                        </p:cTn>
                                        <p:tgtEl>
                                          <p:spTgt spid="26"/>
                                        </p:tgtEl>
                                        <p:attrNameLst>
                                          <p:attrName>style.visibility</p:attrName>
                                        </p:attrNameLst>
                                      </p:cBhvr>
                                      <p:to>
                                        <p:strVal val="visible"/>
                                      </p:to>
                                    </p:set>
                                    <p:anim calcmode="lin" valueType="num">
                                      <p:cBhvr>
                                        <p:cTn id="39" dur="1000" fill="hold"/>
                                        <p:tgtEl>
                                          <p:spTgt spid="26"/>
                                        </p:tgtEl>
                                        <p:attrNameLst>
                                          <p:attrName>ppt_w</p:attrName>
                                        </p:attrNameLst>
                                      </p:cBhvr>
                                      <p:tavLst>
                                        <p:tav tm="0">
                                          <p:val>
                                            <p:strVal val="#ppt_w*0.70"/>
                                          </p:val>
                                        </p:tav>
                                        <p:tav tm="100000">
                                          <p:val>
                                            <p:strVal val="#ppt_w"/>
                                          </p:val>
                                        </p:tav>
                                      </p:tavLst>
                                    </p:anim>
                                    <p:anim calcmode="lin" valueType="num">
                                      <p:cBhvr>
                                        <p:cTn id="40" dur="1000" fill="hold"/>
                                        <p:tgtEl>
                                          <p:spTgt spid="26"/>
                                        </p:tgtEl>
                                        <p:attrNameLst>
                                          <p:attrName>ppt_h</p:attrName>
                                        </p:attrNameLst>
                                      </p:cBhvr>
                                      <p:tavLst>
                                        <p:tav tm="0">
                                          <p:val>
                                            <p:strVal val="#ppt_h"/>
                                          </p:val>
                                        </p:tav>
                                        <p:tav tm="100000">
                                          <p:val>
                                            <p:strVal val="#ppt_h"/>
                                          </p:val>
                                        </p:tav>
                                      </p:tavLst>
                                    </p:anim>
                                    <p:animEffect transition="in" filter="fade">
                                      <p:cBhvr>
                                        <p:cTn id="41" dur="1000"/>
                                        <p:tgtEl>
                                          <p:spTgt spid="26"/>
                                        </p:tgtEl>
                                      </p:cBhvr>
                                    </p:animEffect>
                                  </p:childTnLst>
                                </p:cTn>
                              </p:par>
                              <p:par>
                                <p:cTn id="42" presetID="55"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 calcmode="lin" valueType="num">
                                      <p:cBhvr>
                                        <p:cTn id="44" dur="1000" fill="hold"/>
                                        <p:tgtEl>
                                          <p:spTgt spid="6"/>
                                        </p:tgtEl>
                                        <p:attrNameLst>
                                          <p:attrName>ppt_w</p:attrName>
                                        </p:attrNameLst>
                                      </p:cBhvr>
                                      <p:tavLst>
                                        <p:tav tm="0">
                                          <p:val>
                                            <p:strVal val="#ppt_w*0.70"/>
                                          </p:val>
                                        </p:tav>
                                        <p:tav tm="100000">
                                          <p:val>
                                            <p:strVal val="#ppt_w"/>
                                          </p:val>
                                        </p:tav>
                                      </p:tavLst>
                                    </p:anim>
                                    <p:anim calcmode="lin" valueType="num">
                                      <p:cBhvr>
                                        <p:cTn id="45" dur="1000" fill="hold"/>
                                        <p:tgtEl>
                                          <p:spTgt spid="6"/>
                                        </p:tgtEl>
                                        <p:attrNameLst>
                                          <p:attrName>ppt_h</p:attrName>
                                        </p:attrNameLst>
                                      </p:cBhvr>
                                      <p:tavLst>
                                        <p:tav tm="0">
                                          <p:val>
                                            <p:strVal val="#ppt_h"/>
                                          </p:val>
                                        </p:tav>
                                        <p:tav tm="100000">
                                          <p:val>
                                            <p:strVal val="#ppt_h"/>
                                          </p:val>
                                        </p:tav>
                                      </p:tavLst>
                                    </p:anim>
                                    <p:animEffect transition="in" filter="fade">
                                      <p:cBhvr>
                                        <p:cTn id="46" dur="1000"/>
                                        <p:tgtEl>
                                          <p:spTgt spid="6"/>
                                        </p:tgtEl>
                                      </p:cBhvr>
                                    </p:animEffect>
                                  </p:childTnLst>
                                </p:cTn>
                              </p:par>
                            </p:childTnLst>
                          </p:cTn>
                        </p:par>
                      </p:childTnLst>
                    </p:cTn>
                  </p:par>
                  <p:par>
                    <p:cTn id="47" fill="hold">
                      <p:stCondLst>
                        <p:cond delay="indefinite"/>
                      </p:stCondLst>
                      <p:childTnLst>
                        <p:par>
                          <p:cTn id="48" fill="hold">
                            <p:stCondLst>
                              <p:cond delay="0"/>
                            </p:stCondLst>
                            <p:childTnLst>
                              <p:par>
                                <p:cTn id="49" presetID="43" presetClass="entr" presetSubtype="0" fill="hold" nodeType="clickEffect">
                                  <p:stCondLst>
                                    <p:cond delay="0"/>
                                  </p:stCondLst>
                                  <p:childTnLst>
                                    <p:set>
                                      <p:cBhvr>
                                        <p:cTn id="50" dur="1" fill="hold">
                                          <p:stCondLst>
                                            <p:cond delay="0"/>
                                          </p:stCondLst>
                                        </p:cTn>
                                        <p:tgtEl>
                                          <p:spTgt spid="1030"/>
                                        </p:tgtEl>
                                        <p:attrNameLst>
                                          <p:attrName>style.visibility</p:attrName>
                                        </p:attrNameLst>
                                      </p:cBhvr>
                                      <p:to>
                                        <p:strVal val="visible"/>
                                      </p:to>
                                    </p:set>
                                    <p:animEffect transition="in" filter="fade">
                                      <p:cBhvr>
                                        <p:cTn id="51" dur="100"/>
                                        <p:tgtEl>
                                          <p:spTgt spid="1030"/>
                                        </p:tgtEl>
                                      </p:cBhvr>
                                    </p:animEffect>
                                    <p:anim calcmode="lin" valueType="num">
                                      <p:cBhvr>
                                        <p:cTn id="52" dur="400" fill="hold"/>
                                        <p:tgtEl>
                                          <p:spTgt spid="1030"/>
                                        </p:tgtEl>
                                        <p:attrNameLst>
                                          <p:attrName>ppt_x</p:attrName>
                                        </p:attrNameLst>
                                      </p:cBhvr>
                                      <p:tavLst>
                                        <p:tav tm="0">
                                          <p:val>
                                            <p:strVal val="#ppt_x"/>
                                          </p:val>
                                        </p:tav>
                                        <p:tav tm="100000">
                                          <p:val>
                                            <p:strVal val="#ppt_x"/>
                                          </p:val>
                                        </p:tav>
                                      </p:tavLst>
                                    </p:anim>
                                    <p:anim calcmode="lin" valueType="num">
                                      <p:cBhvr>
                                        <p:cTn id="53" dur="400" fill="hold"/>
                                        <p:tgtEl>
                                          <p:spTgt spid="1030"/>
                                        </p:tgtEl>
                                        <p:attrNameLst>
                                          <p:attrName>ppt_y</p:attrName>
                                        </p:attrNameLst>
                                      </p:cBhvr>
                                      <p:tavLst>
                                        <p:tav tm="0">
                                          <p:val>
                                            <p:strVal val="#ppt_y+0.31"/>
                                          </p:val>
                                        </p:tav>
                                        <p:tav tm="100000">
                                          <p:val>
                                            <p:strVal val="#ppt_y+0.31"/>
                                          </p:val>
                                        </p:tav>
                                      </p:tavLst>
                                    </p:anim>
                                    <p:anim calcmode="lin" valueType="num">
                                      <p:cBhvr>
                                        <p:cTn id="54" dur="600" decel="50000" fill="hold">
                                          <p:stCondLst>
                                            <p:cond delay="400"/>
                                          </p:stCondLst>
                                        </p:cTn>
                                        <p:tgtEl>
                                          <p:spTgt spid="103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5" dur="600" decel="50000" fill="hold">
                                          <p:stCondLst>
                                            <p:cond delay="400"/>
                                          </p:stCondLst>
                                        </p:cTn>
                                        <p:tgtEl>
                                          <p:spTgt spid="103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56" presetID="43" presetClass="entr" presetSubtype="0" fill="hold" grpId="0" nodeType="withEffect">
                                  <p:stCondLst>
                                    <p:cond delay="0"/>
                                  </p:stCondLst>
                                  <p:childTnLst>
                                    <p:set>
                                      <p:cBhvr>
                                        <p:cTn id="57" dur="1" fill="hold">
                                          <p:stCondLst>
                                            <p:cond delay="0"/>
                                          </p:stCondLst>
                                        </p:cTn>
                                        <p:tgtEl>
                                          <p:spTgt spid="9"/>
                                        </p:tgtEl>
                                        <p:attrNameLst>
                                          <p:attrName>style.visibility</p:attrName>
                                        </p:attrNameLst>
                                      </p:cBhvr>
                                      <p:to>
                                        <p:strVal val="visible"/>
                                      </p:to>
                                    </p:set>
                                    <p:animEffect transition="in" filter="fade">
                                      <p:cBhvr>
                                        <p:cTn id="58" dur="100"/>
                                        <p:tgtEl>
                                          <p:spTgt spid="9"/>
                                        </p:tgtEl>
                                      </p:cBhvr>
                                    </p:animEffect>
                                    <p:anim calcmode="lin" valueType="num">
                                      <p:cBhvr>
                                        <p:cTn id="59" dur="400" fill="hold"/>
                                        <p:tgtEl>
                                          <p:spTgt spid="9"/>
                                        </p:tgtEl>
                                        <p:attrNameLst>
                                          <p:attrName>ppt_x</p:attrName>
                                        </p:attrNameLst>
                                      </p:cBhvr>
                                      <p:tavLst>
                                        <p:tav tm="0">
                                          <p:val>
                                            <p:strVal val="#ppt_x"/>
                                          </p:val>
                                        </p:tav>
                                        <p:tav tm="100000">
                                          <p:val>
                                            <p:strVal val="#ppt_x"/>
                                          </p:val>
                                        </p:tav>
                                      </p:tavLst>
                                    </p:anim>
                                    <p:anim calcmode="lin" valueType="num">
                                      <p:cBhvr>
                                        <p:cTn id="60" dur="400" fill="hold"/>
                                        <p:tgtEl>
                                          <p:spTgt spid="9"/>
                                        </p:tgtEl>
                                        <p:attrNameLst>
                                          <p:attrName>ppt_y</p:attrName>
                                        </p:attrNameLst>
                                      </p:cBhvr>
                                      <p:tavLst>
                                        <p:tav tm="0">
                                          <p:val>
                                            <p:strVal val="#ppt_y+0.31"/>
                                          </p:val>
                                        </p:tav>
                                        <p:tav tm="100000">
                                          <p:val>
                                            <p:strVal val="#ppt_y+0.31"/>
                                          </p:val>
                                        </p:tav>
                                      </p:tavLst>
                                    </p:anim>
                                    <p:anim calcmode="lin" valueType="num">
                                      <p:cBhvr>
                                        <p:cTn id="61" dur="600" decel="50000" fill="hold">
                                          <p:stCondLst>
                                            <p:cond delay="400"/>
                                          </p:stCondLst>
                                        </p:cTn>
                                        <p:tgtEl>
                                          <p:spTgt spid="9"/>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62" dur="600" decel="50000" fill="hold">
                                          <p:stCondLst>
                                            <p:cond delay="400"/>
                                          </p:stCondLst>
                                        </p:cTn>
                                        <p:tgtEl>
                                          <p:spTgt spid="9"/>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63" presetID="43" presetClass="entr" presetSubtype="0" fill="hold" grpId="0" nodeType="with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100"/>
                                        <p:tgtEl>
                                          <p:spTgt spid="18"/>
                                        </p:tgtEl>
                                      </p:cBhvr>
                                    </p:animEffect>
                                    <p:anim calcmode="lin" valueType="num">
                                      <p:cBhvr>
                                        <p:cTn id="66" dur="400" fill="hold"/>
                                        <p:tgtEl>
                                          <p:spTgt spid="18"/>
                                        </p:tgtEl>
                                        <p:attrNameLst>
                                          <p:attrName>ppt_x</p:attrName>
                                        </p:attrNameLst>
                                      </p:cBhvr>
                                      <p:tavLst>
                                        <p:tav tm="0">
                                          <p:val>
                                            <p:strVal val="#ppt_x"/>
                                          </p:val>
                                        </p:tav>
                                        <p:tav tm="100000">
                                          <p:val>
                                            <p:strVal val="#ppt_x"/>
                                          </p:val>
                                        </p:tav>
                                      </p:tavLst>
                                    </p:anim>
                                    <p:anim calcmode="lin" valueType="num">
                                      <p:cBhvr>
                                        <p:cTn id="67" dur="400" fill="hold"/>
                                        <p:tgtEl>
                                          <p:spTgt spid="18"/>
                                        </p:tgtEl>
                                        <p:attrNameLst>
                                          <p:attrName>ppt_y</p:attrName>
                                        </p:attrNameLst>
                                      </p:cBhvr>
                                      <p:tavLst>
                                        <p:tav tm="0">
                                          <p:val>
                                            <p:strVal val="#ppt_y+0.31"/>
                                          </p:val>
                                        </p:tav>
                                        <p:tav tm="100000">
                                          <p:val>
                                            <p:strVal val="#ppt_y+0.31"/>
                                          </p:val>
                                        </p:tav>
                                      </p:tavLst>
                                    </p:anim>
                                    <p:anim calcmode="lin" valueType="num">
                                      <p:cBhvr>
                                        <p:cTn id="68" dur="600" decel="50000" fill="hold">
                                          <p:stCondLst>
                                            <p:cond delay="400"/>
                                          </p:stCondLst>
                                        </p:cTn>
                                        <p:tgtEl>
                                          <p:spTgt spid="18"/>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69" dur="600" decel="50000" fill="hold">
                                          <p:stCondLst>
                                            <p:cond delay="400"/>
                                          </p:stCondLst>
                                        </p:cTn>
                                        <p:tgtEl>
                                          <p:spTgt spid="18"/>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70" presetID="43" presetClass="entr" presetSubtype="0" fill="hold" grpId="0" nodeType="withEffect" nodePh="1">
                                  <p:stCondLst>
                                    <p:cond delay="0"/>
                                  </p:stCondLst>
                                  <p:endCondLst>
                                    <p:cond evt="begin" delay="0">
                                      <p:tn val="70"/>
                                    </p:cond>
                                  </p:endCondLst>
                                  <p:childTnLst>
                                    <p:set>
                                      <p:cBhvr>
                                        <p:cTn id="71" dur="1" fill="hold">
                                          <p:stCondLst>
                                            <p:cond delay="0"/>
                                          </p:stCondLst>
                                        </p:cTn>
                                        <p:tgtEl>
                                          <p:spTgt spid="30"/>
                                        </p:tgtEl>
                                        <p:attrNameLst>
                                          <p:attrName>style.visibility</p:attrName>
                                        </p:attrNameLst>
                                      </p:cBhvr>
                                      <p:to>
                                        <p:strVal val="visible"/>
                                      </p:to>
                                    </p:set>
                                    <p:animEffect transition="in" filter="fade">
                                      <p:cBhvr>
                                        <p:cTn id="72" dur="100"/>
                                        <p:tgtEl>
                                          <p:spTgt spid="30"/>
                                        </p:tgtEl>
                                      </p:cBhvr>
                                    </p:animEffect>
                                    <p:anim calcmode="lin" valueType="num">
                                      <p:cBhvr>
                                        <p:cTn id="73" dur="400" fill="hold"/>
                                        <p:tgtEl>
                                          <p:spTgt spid="30"/>
                                        </p:tgtEl>
                                        <p:attrNameLst>
                                          <p:attrName>ppt_x</p:attrName>
                                        </p:attrNameLst>
                                      </p:cBhvr>
                                      <p:tavLst>
                                        <p:tav tm="0">
                                          <p:val>
                                            <p:strVal val="#ppt_x"/>
                                          </p:val>
                                        </p:tav>
                                        <p:tav tm="100000">
                                          <p:val>
                                            <p:strVal val="#ppt_x"/>
                                          </p:val>
                                        </p:tav>
                                      </p:tavLst>
                                    </p:anim>
                                    <p:anim calcmode="lin" valueType="num">
                                      <p:cBhvr>
                                        <p:cTn id="74" dur="400" fill="hold"/>
                                        <p:tgtEl>
                                          <p:spTgt spid="30"/>
                                        </p:tgtEl>
                                        <p:attrNameLst>
                                          <p:attrName>ppt_y</p:attrName>
                                        </p:attrNameLst>
                                      </p:cBhvr>
                                      <p:tavLst>
                                        <p:tav tm="0">
                                          <p:val>
                                            <p:strVal val="#ppt_y+0.31"/>
                                          </p:val>
                                        </p:tav>
                                        <p:tav tm="100000">
                                          <p:val>
                                            <p:strVal val="#ppt_y+0.31"/>
                                          </p:val>
                                        </p:tav>
                                      </p:tavLst>
                                    </p:anim>
                                    <p:anim calcmode="lin" valueType="num">
                                      <p:cBhvr>
                                        <p:cTn id="75" dur="600" decel="50000" fill="hold">
                                          <p:stCondLst>
                                            <p:cond delay="400"/>
                                          </p:stCondLst>
                                        </p:cTn>
                                        <p:tgtEl>
                                          <p:spTgt spid="3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76" dur="600" decel="50000" fill="hold">
                                          <p:stCondLst>
                                            <p:cond delay="400"/>
                                          </p:stCondLst>
                                        </p:cTn>
                                        <p:tgtEl>
                                          <p:spTgt spid="3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77" presetID="43" presetClass="entr" presetSubtype="0" fill="hold" grpId="0" nodeType="withEffect">
                                  <p:stCondLst>
                                    <p:cond delay="0"/>
                                  </p:stCondLst>
                                  <p:childTnLst>
                                    <p:set>
                                      <p:cBhvr>
                                        <p:cTn id="78" dur="1" fill="hold">
                                          <p:stCondLst>
                                            <p:cond delay="0"/>
                                          </p:stCondLst>
                                        </p:cTn>
                                        <p:tgtEl>
                                          <p:spTgt spid="29"/>
                                        </p:tgtEl>
                                        <p:attrNameLst>
                                          <p:attrName>style.visibility</p:attrName>
                                        </p:attrNameLst>
                                      </p:cBhvr>
                                      <p:to>
                                        <p:strVal val="visible"/>
                                      </p:to>
                                    </p:set>
                                    <p:animEffect transition="in" filter="fade">
                                      <p:cBhvr>
                                        <p:cTn id="79" dur="100"/>
                                        <p:tgtEl>
                                          <p:spTgt spid="29"/>
                                        </p:tgtEl>
                                      </p:cBhvr>
                                    </p:animEffect>
                                    <p:anim calcmode="lin" valueType="num">
                                      <p:cBhvr>
                                        <p:cTn id="80" dur="400" fill="hold"/>
                                        <p:tgtEl>
                                          <p:spTgt spid="29"/>
                                        </p:tgtEl>
                                        <p:attrNameLst>
                                          <p:attrName>ppt_x</p:attrName>
                                        </p:attrNameLst>
                                      </p:cBhvr>
                                      <p:tavLst>
                                        <p:tav tm="0">
                                          <p:val>
                                            <p:strVal val="#ppt_x"/>
                                          </p:val>
                                        </p:tav>
                                        <p:tav tm="100000">
                                          <p:val>
                                            <p:strVal val="#ppt_x"/>
                                          </p:val>
                                        </p:tav>
                                      </p:tavLst>
                                    </p:anim>
                                    <p:anim calcmode="lin" valueType="num">
                                      <p:cBhvr>
                                        <p:cTn id="81" dur="400" fill="hold"/>
                                        <p:tgtEl>
                                          <p:spTgt spid="29"/>
                                        </p:tgtEl>
                                        <p:attrNameLst>
                                          <p:attrName>ppt_y</p:attrName>
                                        </p:attrNameLst>
                                      </p:cBhvr>
                                      <p:tavLst>
                                        <p:tav tm="0">
                                          <p:val>
                                            <p:strVal val="#ppt_y+0.31"/>
                                          </p:val>
                                        </p:tav>
                                        <p:tav tm="100000">
                                          <p:val>
                                            <p:strVal val="#ppt_y+0.31"/>
                                          </p:val>
                                        </p:tav>
                                      </p:tavLst>
                                    </p:anim>
                                    <p:anim calcmode="lin" valueType="num">
                                      <p:cBhvr>
                                        <p:cTn id="82" dur="600" decel="50000" fill="hold">
                                          <p:stCondLst>
                                            <p:cond delay="400"/>
                                          </p:stCondLst>
                                        </p:cTn>
                                        <p:tgtEl>
                                          <p:spTgt spid="29"/>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83" dur="600" decel="50000" fill="hold">
                                          <p:stCondLst>
                                            <p:cond delay="400"/>
                                          </p:stCondLst>
                                        </p:cTn>
                                        <p:tgtEl>
                                          <p:spTgt spid="29"/>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84" presetID="2" presetClass="entr" presetSubtype="4"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 calcmode="lin" valueType="num">
                                      <p:cBhvr additive="base">
                                        <p:cTn id="86" dur="500" fill="hold"/>
                                        <p:tgtEl>
                                          <p:spTgt spid="25"/>
                                        </p:tgtEl>
                                        <p:attrNameLst>
                                          <p:attrName>ppt_x</p:attrName>
                                        </p:attrNameLst>
                                      </p:cBhvr>
                                      <p:tavLst>
                                        <p:tav tm="0">
                                          <p:val>
                                            <p:strVal val="#ppt_x"/>
                                          </p:val>
                                        </p:tav>
                                        <p:tav tm="100000">
                                          <p:val>
                                            <p:strVal val="#ppt_x"/>
                                          </p:val>
                                        </p:tav>
                                      </p:tavLst>
                                    </p:anim>
                                    <p:anim calcmode="lin" valueType="num">
                                      <p:cBhvr additive="base">
                                        <p:cTn id="87" dur="500" fill="hold"/>
                                        <p:tgtEl>
                                          <p:spTgt spid="25"/>
                                        </p:tgtEl>
                                        <p:attrNameLst>
                                          <p:attrName>ppt_y</p:attrName>
                                        </p:attrNameLst>
                                      </p:cBhvr>
                                      <p:tavLst>
                                        <p:tav tm="0">
                                          <p:val>
                                            <p:strVal val="1+#ppt_h/2"/>
                                          </p:val>
                                        </p:tav>
                                        <p:tav tm="100000">
                                          <p:val>
                                            <p:strVal val="#ppt_y"/>
                                          </p:val>
                                        </p:tav>
                                      </p:tavLst>
                                    </p:anim>
                                  </p:childTnLst>
                                </p:cTn>
                              </p:par>
                              <p:par>
                                <p:cTn id="88" presetID="2" presetClass="entr" presetSubtype="4" fill="hold" nodeType="withEffect">
                                  <p:stCondLst>
                                    <p:cond delay="0"/>
                                  </p:stCondLst>
                                  <p:childTnLst>
                                    <p:set>
                                      <p:cBhvr>
                                        <p:cTn id="89" dur="1" fill="hold">
                                          <p:stCondLst>
                                            <p:cond delay="0"/>
                                          </p:stCondLst>
                                        </p:cTn>
                                        <p:tgtEl>
                                          <p:spTgt spid="27"/>
                                        </p:tgtEl>
                                        <p:attrNameLst>
                                          <p:attrName>style.visibility</p:attrName>
                                        </p:attrNameLst>
                                      </p:cBhvr>
                                      <p:to>
                                        <p:strVal val="visible"/>
                                      </p:to>
                                    </p:set>
                                    <p:anim calcmode="lin" valueType="num">
                                      <p:cBhvr additive="base">
                                        <p:cTn id="90" dur="500" fill="hold"/>
                                        <p:tgtEl>
                                          <p:spTgt spid="27"/>
                                        </p:tgtEl>
                                        <p:attrNameLst>
                                          <p:attrName>ppt_x</p:attrName>
                                        </p:attrNameLst>
                                      </p:cBhvr>
                                      <p:tavLst>
                                        <p:tav tm="0">
                                          <p:val>
                                            <p:strVal val="#ppt_x"/>
                                          </p:val>
                                        </p:tav>
                                        <p:tav tm="100000">
                                          <p:val>
                                            <p:strVal val="#ppt_x"/>
                                          </p:val>
                                        </p:tav>
                                      </p:tavLst>
                                    </p:anim>
                                    <p:anim calcmode="lin" valueType="num">
                                      <p:cBhvr additive="base">
                                        <p:cTn id="9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33"/>
                                        </p:tgtEl>
                                        <p:attrNameLst>
                                          <p:attrName>style.visibility</p:attrName>
                                        </p:attrNameLst>
                                      </p:cBhvr>
                                      <p:to>
                                        <p:strVal val="visible"/>
                                      </p:to>
                                    </p:set>
                                    <p:anim calcmode="lin" valueType="num">
                                      <p:cBhvr additive="base">
                                        <p:cTn id="96" dur="500" fill="hold"/>
                                        <p:tgtEl>
                                          <p:spTgt spid="33"/>
                                        </p:tgtEl>
                                        <p:attrNameLst>
                                          <p:attrName>ppt_x</p:attrName>
                                        </p:attrNameLst>
                                      </p:cBhvr>
                                      <p:tavLst>
                                        <p:tav tm="0">
                                          <p:val>
                                            <p:strVal val="#ppt_x"/>
                                          </p:val>
                                        </p:tav>
                                        <p:tav tm="100000">
                                          <p:val>
                                            <p:strVal val="#ppt_x"/>
                                          </p:val>
                                        </p:tav>
                                      </p:tavLst>
                                    </p:anim>
                                    <p:anim calcmode="lin" valueType="num">
                                      <p:cBhvr additive="base">
                                        <p:cTn id="97" dur="500" fill="hold"/>
                                        <p:tgtEl>
                                          <p:spTgt spid="33"/>
                                        </p:tgtEl>
                                        <p:attrNameLst>
                                          <p:attrName>ppt_y</p:attrName>
                                        </p:attrNameLst>
                                      </p:cBhvr>
                                      <p:tavLst>
                                        <p:tav tm="0">
                                          <p:val>
                                            <p:strVal val="1+#ppt_h/2"/>
                                          </p:val>
                                        </p:tav>
                                        <p:tav tm="100000">
                                          <p:val>
                                            <p:strVal val="#ppt_y"/>
                                          </p:val>
                                        </p:tav>
                                      </p:tavLst>
                                    </p:anim>
                                  </p:childTnLst>
                                </p:cTn>
                              </p:par>
                              <p:par>
                                <p:cTn id="98" presetID="2" presetClass="entr" presetSubtype="4" fill="hold" grpId="0" nodeType="withEffect">
                                  <p:stCondLst>
                                    <p:cond delay="0"/>
                                  </p:stCondLst>
                                  <p:childTnLst>
                                    <p:set>
                                      <p:cBhvr>
                                        <p:cTn id="99" dur="1" fill="hold">
                                          <p:stCondLst>
                                            <p:cond delay="0"/>
                                          </p:stCondLst>
                                        </p:cTn>
                                        <p:tgtEl>
                                          <p:spTgt spid="34"/>
                                        </p:tgtEl>
                                        <p:attrNameLst>
                                          <p:attrName>style.visibility</p:attrName>
                                        </p:attrNameLst>
                                      </p:cBhvr>
                                      <p:to>
                                        <p:strVal val="visible"/>
                                      </p:to>
                                    </p:set>
                                    <p:anim calcmode="lin" valueType="num">
                                      <p:cBhvr additive="base">
                                        <p:cTn id="100" dur="500" fill="hold"/>
                                        <p:tgtEl>
                                          <p:spTgt spid="34"/>
                                        </p:tgtEl>
                                        <p:attrNameLst>
                                          <p:attrName>ppt_x</p:attrName>
                                        </p:attrNameLst>
                                      </p:cBhvr>
                                      <p:tavLst>
                                        <p:tav tm="0">
                                          <p:val>
                                            <p:strVal val="#ppt_x"/>
                                          </p:val>
                                        </p:tav>
                                        <p:tav tm="100000">
                                          <p:val>
                                            <p:strVal val="#ppt_x"/>
                                          </p:val>
                                        </p:tav>
                                      </p:tavLst>
                                    </p:anim>
                                    <p:anim calcmode="lin" valueType="num">
                                      <p:cBhvr additive="base">
                                        <p:cTn id="101" dur="500" fill="hold"/>
                                        <p:tgtEl>
                                          <p:spTgt spid="34"/>
                                        </p:tgtEl>
                                        <p:attrNameLst>
                                          <p:attrName>ppt_y</p:attrName>
                                        </p:attrNameLst>
                                      </p:cBhvr>
                                      <p:tavLst>
                                        <p:tav tm="0">
                                          <p:val>
                                            <p:strVal val="1+#ppt_h/2"/>
                                          </p:val>
                                        </p:tav>
                                        <p:tav tm="100000">
                                          <p:val>
                                            <p:strVal val="#ppt_y"/>
                                          </p:val>
                                        </p:tav>
                                      </p:tavLst>
                                    </p:anim>
                                  </p:childTnLst>
                                </p:cTn>
                              </p:par>
                              <p:par>
                                <p:cTn id="102" presetID="55" presetClass="entr" presetSubtype="0" fill="hold" nodeType="withEffect">
                                  <p:stCondLst>
                                    <p:cond delay="0"/>
                                  </p:stCondLst>
                                  <p:childTnLst>
                                    <p:set>
                                      <p:cBhvr>
                                        <p:cTn id="103" dur="1" fill="hold">
                                          <p:stCondLst>
                                            <p:cond delay="0"/>
                                          </p:stCondLst>
                                        </p:cTn>
                                        <p:tgtEl>
                                          <p:spTgt spid="35"/>
                                        </p:tgtEl>
                                        <p:attrNameLst>
                                          <p:attrName>style.visibility</p:attrName>
                                        </p:attrNameLst>
                                      </p:cBhvr>
                                      <p:to>
                                        <p:strVal val="visible"/>
                                      </p:to>
                                    </p:set>
                                    <p:anim calcmode="lin" valueType="num">
                                      <p:cBhvr>
                                        <p:cTn id="104" dur="1000" fill="hold"/>
                                        <p:tgtEl>
                                          <p:spTgt spid="35"/>
                                        </p:tgtEl>
                                        <p:attrNameLst>
                                          <p:attrName>ppt_w</p:attrName>
                                        </p:attrNameLst>
                                      </p:cBhvr>
                                      <p:tavLst>
                                        <p:tav tm="0">
                                          <p:val>
                                            <p:strVal val="#ppt_w*0.70"/>
                                          </p:val>
                                        </p:tav>
                                        <p:tav tm="100000">
                                          <p:val>
                                            <p:strVal val="#ppt_w"/>
                                          </p:val>
                                        </p:tav>
                                      </p:tavLst>
                                    </p:anim>
                                    <p:anim calcmode="lin" valueType="num">
                                      <p:cBhvr>
                                        <p:cTn id="105" dur="1000" fill="hold"/>
                                        <p:tgtEl>
                                          <p:spTgt spid="35"/>
                                        </p:tgtEl>
                                        <p:attrNameLst>
                                          <p:attrName>ppt_h</p:attrName>
                                        </p:attrNameLst>
                                      </p:cBhvr>
                                      <p:tavLst>
                                        <p:tav tm="0">
                                          <p:val>
                                            <p:strVal val="#ppt_h"/>
                                          </p:val>
                                        </p:tav>
                                        <p:tav tm="100000">
                                          <p:val>
                                            <p:strVal val="#ppt_h"/>
                                          </p:val>
                                        </p:tav>
                                      </p:tavLst>
                                    </p:anim>
                                    <p:animEffect transition="in" filter="fade">
                                      <p:cBhvr>
                                        <p:cTn id="106" dur="1000"/>
                                        <p:tgtEl>
                                          <p:spTgt spid="35"/>
                                        </p:tgtEl>
                                      </p:cBhvr>
                                    </p:animEffect>
                                  </p:childTnLst>
                                </p:cTn>
                              </p:par>
                              <p:par>
                                <p:cTn id="107" presetID="55" presetClass="entr" presetSubtype="0" fill="hold" nodeType="withEffect">
                                  <p:stCondLst>
                                    <p:cond delay="0"/>
                                  </p:stCondLst>
                                  <p:childTnLst>
                                    <p:set>
                                      <p:cBhvr>
                                        <p:cTn id="108" dur="1" fill="hold">
                                          <p:stCondLst>
                                            <p:cond delay="0"/>
                                          </p:stCondLst>
                                        </p:cTn>
                                        <p:tgtEl>
                                          <p:spTgt spid="36"/>
                                        </p:tgtEl>
                                        <p:attrNameLst>
                                          <p:attrName>style.visibility</p:attrName>
                                        </p:attrNameLst>
                                      </p:cBhvr>
                                      <p:to>
                                        <p:strVal val="visible"/>
                                      </p:to>
                                    </p:set>
                                    <p:anim calcmode="lin" valueType="num">
                                      <p:cBhvr>
                                        <p:cTn id="109" dur="1000" fill="hold"/>
                                        <p:tgtEl>
                                          <p:spTgt spid="36"/>
                                        </p:tgtEl>
                                        <p:attrNameLst>
                                          <p:attrName>ppt_w</p:attrName>
                                        </p:attrNameLst>
                                      </p:cBhvr>
                                      <p:tavLst>
                                        <p:tav tm="0">
                                          <p:val>
                                            <p:strVal val="#ppt_w*0.70"/>
                                          </p:val>
                                        </p:tav>
                                        <p:tav tm="100000">
                                          <p:val>
                                            <p:strVal val="#ppt_w"/>
                                          </p:val>
                                        </p:tav>
                                      </p:tavLst>
                                    </p:anim>
                                    <p:anim calcmode="lin" valueType="num">
                                      <p:cBhvr>
                                        <p:cTn id="110" dur="1000" fill="hold"/>
                                        <p:tgtEl>
                                          <p:spTgt spid="36"/>
                                        </p:tgtEl>
                                        <p:attrNameLst>
                                          <p:attrName>ppt_h</p:attrName>
                                        </p:attrNameLst>
                                      </p:cBhvr>
                                      <p:tavLst>
                                        <p:tav tm="0">
                                          <p:val>
                                            <p:strVal val="#ppt_h"/>
                                          </p:val>
                                        </p:tav>
                                        <p:tav tm="100000">
                                          <p:val>
                                            <p:strVal val="#ppt_h"/>
                                          </p:val>
                                        </p:tav>
                                      </p:tavLst>
                                    </p:anim>
                                    <p:animEffect transition="in" filter="fade">
                                      <p:cBhvr>
                                        <p:cTn id="111" dur="1000"/>
                                        <p:tgtEl>
                                          <p:spTgt spid="36"/>
                                        </p:tgtEl>
                                      </p:cBhvr>
                                    </p:animEffect>
                                  </p:childTnLst>
                                </p:cTn>
                              </p:par>
                            </p:childTnLst>
                          </p:cTn>
                        </p:par>
                      </p:childTnLst>
                    </p:cTn>
                  </p:par>
                  <p:par>
                    <p:cTn id="112" fill="hold">
                      <p:stCondLst>
                        <p:cond delay="indefinite"/>
                      </p:stCondLst>
                      <p:childTnLst>
                        <p:par>
                          <p:cTn id="113" fill="hold">
                            <p:stCondLst>
                              <p:cond delay="0"/>
                            </p:stCondLst>
                            <p:childTnLst>
                              <p:par>
                                <p:cTn id="114" presetID="55" presetClass="entr" presetSubtype="0" fill="hold" grpId="0" nodeType="clickEffect">
                                  <p:stCondLst>
                                    <p:cond delay="0"/>
                                  </p:stCondLst>
                                  <p:childTnLst>
                                    <p:set>
                                      <p:cBhvr>
                                        <p:cTn id="115" dur="1" fill="hold">
                                          <p:stCondLst>
                                            <p:cond delay="0"/>
                                          </p:stCondLst>
                                        </p:cTn>
                                        <p:tgtEl>
                                          <p:spTgt spid="39"/>
                                        </p:tgtEl>
                                        <p:attrNameLst>
                                          <p:attrName>style.visibility</p:attrName>
                                        </p:attrNameLst>
                                      </p:cBhvr>
                                      <p:to>
                                        <p:strVal val="visible"/>
                                      </p:to>
                                    </p:set>
                                    <p:anim calcmode="lin" valueType="num">
                                      <p:cBhvr>
                                        <p:cTn id="116" dur="1000" fill="hold"/>
                                        <p:tgtEl>
                                          <p:spTgt spid="39"/>
                                        </p:tgtEl>
                                        <p:attrNameLst>
                                          <p:attrName>ppt_w</p:attrName>
                                        </p:attrNameLst>
                                      </p:cBhvr>
                                      <p:tavLst>
                                        <p:tav tm="0">
                                          <p:val>
                                            <p:strVal val="#ppt_w*0.70"/>
                                          </p:val>
                                        </p:tav>
                                        <p:tav tm="100000">
                                          <p:val>
                                            <p:strVal val="#ppt_w"/>
                                          </p:val>
                                        </p:tav>
                                      </p:tavLst>
                                    </p:anim>
                                    <p:anim calcmode="lin" valueType="num">
                                      <p:cBhvr>
                                        <p:cTn id="117" dur="1000" fill="hold"/>
                                        <p:tgtEl>
                                          <p:spTgt spid="39"/>
                                        </p:tgtEl>
                                        <p:attrNameLst>
                                          <p:attrName>ppt_h</p:attrName>
                                        </p:attrNameLst>
                                      </p:cBhvr>
                                      <p:tavLst>
                                        <p:tav tm="0">
                                          <p:val>
                                            <p:strVal val="#ppt_h"/>
                                          </p:val>
                                        </p:tav>
                                        <p:tav tm="100000">
                                          <p:val>
                                            <p:strVal val="#ppt_h"/>
                                          </p:val>
                                        </p:tav>
                                      </p:tavLst>
                                    </p:anim>
                                    <p:animEffect transition="in" filter="fade">
                                      <p:cBhvr>
                                        <p:cTn id="118" dur="1000"/>
                                        <p:tgtEl>
                                          <p:spTgt spid="39"/>
                                        </p:tgtEl>
                                      </p:cBhvr>
                                    </p:animEffect>
                                  </p:childTnLst>
                                </p:cTn>
                              </p:par>
                            </p:childTnLst>
                          </p:cTn>
                        </p:par>
                      </p:childTnLst>
                    </p:cTn>
                  </p:par>
                  <p:par>
                    <p:cTn id="119" fill="hold">
                      <p:stCondLst>
                        <p:cond delay="indefinite"/>
                      </p:stCondLst>
                      <p:childTnLst>
                        <p:par>
                          <p:cTn id="120" fill="hold">
                            <p:stCondLst>
                              <p:cond delay="0"/>
                            </p:stCondLst>
                            <p:childTnLst>
                              <p:par>
                                <p:cTn id="121" presetID="55" presetClass="entr" presetSubtype="0" fill="hold" grpId="0" nodeType="clickEffect">
                                  <p:stCondLst>
                                    <p:cond delay="0"/>
                                  </p:stCondLst>
                                  <p:childTnLst>
                                    <p:set>
                                      <p:cBhvr>
                                        <p:cTn id="122" dur="1" fill="hold">
                                          <p:stCondLst>
                                            <p:cond delay="0"/>
                                          </p:stCondLst>
                                        </p:cTn>
                                        <p:tgtEl>
                                          <p:spTgt spid="40"/>
                                        </p:tgtEl>
                                        <p:attrNameLst>
                                          <p:attrName>style.visibility</p:attrName>
                                        </p:attrNameLst>
                                      </p:cBhvr>
                                      <p:to>
                                        <p:strVal val="visible"/>
                                      </p:to>
                                    </p:set>
                                    <p:anim calcmode="lin" valueType="num">
                                      <p:cBhvr>
                                        <p:cTn id="123" dur="1000" fill="hold"/>
                                        <p:tgtEl>
                                          <p:spTgt spid="40"/>
                                        </p:tgtEl>
                                        <p:attrNameLst>
                                          <p:attrName>ppt_w</p:attrName>
                                        </p:attrNameLst>
                                      </p:cBhvr>
                                      <p:tavLst>
                                        <p:tav tm="0">
                                          <p:val>
                                            <p:strVal val="#ppt_w*0.70"/>
                                          </p:val>
                                        </p:tav>
                                        <p:tav tm="100000">
                                          <p:val>
                                            <p:strVal val="#ppt_w"/>
                                          </p:val>
                                        </p:tav>
                                      </p:tavLst>
                                    </p:anim>
                                    <p:anim calcmode="lin" valueType="num">
                                      <p:cBhvr>
                                        <p:cTn id="124" dur="1000" fill="hold"/>
                                        <p:tgtEl>
                                          <p:spTgt spid="40"/>
                                        </p:tgtEl>
                                        <p:attrNameLst>
                                          <p:attrName>ppt_h</p:attrName>
                                        </p:attrNameLst>
                                      </p:cBhvr>
                                      <p:tavLst>
                                        <p:tav tm="0">
                                          <p:val>
                                            <p:strVal val="#ppt_h"/>
                                          </p:val>
                                        </p:tav>
                                        <p:tav tm="100000">
                                          <p:val>
                                            <p:strVal val="#ppt_h"/>
                                          </p:val>
                                        </p:tav>
                                      </p:tavLst>
                                    </p:anim>
                                    <p:animEffect transition="in" filter="fade">
                                      <p:cBhvr>
                                        <p:cTn id="125"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23" grpId="0" animBg="1"/>
      <p:bldP spid="2" grpId="0" animBg="1"/>
      <p:bldP spid="8" grpId="0"/>
      <p:bldP spid="9" grpId="0"/>
      <p:bldP spid="14" grpId="0"/>
      <p:bldP spid="16" grpId="0"/>
      <p:bldP spid="17" grpId="0"/>
      <p:bldP spid="18" grpId="0"/>
      <p:bldP spid="26" grpId="0"/>
      <p:bldP spid="30" grpId="0"/>
      <p:bldP spid="25" grpId="0" animBg="1"/>
      <p:bldP spid="33" grpId="0"/>
      <p:bldP spid="34" grpId="0"/>
      <p:bldP spid="39" grpId="0"/>
      <p:bldP spid="4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2051433D-5246-7544-AB46-CF94C93CB730}"/>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5" name="Subtitle 4"/>
          <p:cNvSpPr txBox="1">
            <a:spLocks/>
          </p:cNvSpPr>
          <p:nvPr/>
        </p:nvSpPr>
        <p:spPr>
          <a:xfrm>
            <a:off x="7081226" y="4137656"/>
            <a:ext cx="2852489" cy="430328"/>
          </a:xfrm>
          <a:prstGeom prst="rect">
            <a:avLst/>
          </a:prstGeom>
        </p:spPr>
        <p:txBody>
          <a:bodyPr vert="horz" lIns="74295" tIns="37148" rIns="74295" bIns="37148" rtlCol="0">
            <a:norm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ctr">
              <a:spcBef>
                <a:spcPts val="488"/>
              </a:spcBef>
              <a:buNone/>
            </a:pPr>
            <a:r>
              <a:rPr lang="en-US" sz="227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Certificate</a:t>
            </a:r>
          </a:p>
        </p:txBody>
      </p:sp>
      <p:sp>
        <p:nvSpPr>
          <p:cNvPr id="17" name="Rounded Rectangle 16">
            <a:extLst>
              <a:ext uri="{FF2B5EF4-FFF2-40B4-BE49-F238E27FC236}">
                <a16:creationId xmlns:a16="http://schemas.microsoft.com/office/drawing/2014/main" id="{57F01AF7-1FE3-C640-9672-A2F531245B56}"/>
              </a:ext>
            </a:extLst>
          </p:cNvPr>
          <p:cNvSpPr/>
          <p:nvPr/>
        </p:nvSpPr>
        <p:spPr>
          <a:xfrm>
            <a:off x="6999816" y="946925"/>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5124" name="Picture 4" descr="Certificate - Free interface icons">
            <a:extLst>
              <a:ext uri="{FF2B5EF4-FFF2-40B4-BE49-F238E27FC236}">
                <a16:creationId xmlns:a16="http://schemas.microsoft.com/office/drawing/2014/main" id="{BB6F5326-7D77-7D43-9D73-5FB4563F2F74}"/>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07864" y="2671694"/>
            <a:ext cx="1599214" cy="14659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F4AF4AC-2BFF-42B8-885B-FA573C07A4C3}"/>
              </a:ext>
            </a:extLst>
          </p:cNvPr>
          <p:cNvSpPr txBox="1"/>
          <p:nvPr/>
        </p:nvSpPr>
        <p:spPr>
          <a:xfrm>
            <a:off x="687724" y="863950"/>
            <a:ext cx="5073588" cy="1077218"/>
          </a:xfrm>
          <a:prstGeom prst="rect">
            <a:avLst/>
          </a:prstGeom>
          <a:noFill/>
        </p:spPr>
        <p:txBody>
          <a:bodyPr wrap="square">
            <a:spAutoFit/>
          </a:bodyPr>
          <a:lstStyle/>
          <a:p>
            <a:pPr algn="just"/>
            <a:r>
              <a:rPr lang="en-US" sz="16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Quality Management System Our Quality </a:t>
            </a:r>
            <a:r>
              <a:rPr lang="en-US" sz="1600" b="1" dirty="0">
                <a:solidFill>
                  <a:schemeClr val="accent2">
                    <a:lumMod val="50000"/>
                  </a:schemeClr>
                </a:solidFill>
                <a:latin typeface="Avenir Medium" panose="02000503020000020003" pitchFamily="2" charset="0"/>
                <a:cs typeface="Arial" panose="020B0604020202020204" pitchFamily="34" charset="0"/>
              </a:rPr>
              <a:t>Management System complies with ISO 9001:2015 standards and is certified by internationally recognized certificate bodies BVQA</a:t>
            </a:r>
          </a:p>
        </p:txBody>
      </p:sp>
      <p:sp>
        <p:nvSpPr>
          <p:cNvPr id="12" name="Slide Number Placeholder 3">
            <a:extLst>
              <a:ext uri="{FF2B5EF4-FFF2-40B4-BE49-F238E27FC236}">
                <a16:creationId xmlns:a16="http://schemas.microsoft.com/office/drawing/2014/main" id="{8FD75ED3-461A-4809-A6AD-50DD5C09CA63}"/>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29</a:t>
            </a:fld>
            <a:endParaRPr lang="en-US" b="1" dirty="0">
              <a:solidFill>
                <a:schemeClr val="accent4">
                  <a:lumMod val="75000"/>
                </a:schemeClr>
              </a:solidFill>
              <a:latin typeface="Avenir Next" panose="020B0503020202020204" pitchFamily="34" charset="0"/>
            </a:endParaRPr>
          </a:p>
        </p:txBody>
      </p:sp>
      <p:pic>
        <p:nvPicPr>
          <p:cNvPr id="13" name="Content Placeholder 15">
            <a:extLst>
              <a:ext uri="{FF2B5EF4-FFF2-40B4-BE49-F238E27FC236}">
                <a16:creationId xmlns:a16="http://schemas.microsoft.com/office/drawing/2014/main" id="{881C8A9C-73E1-4092-9D23-2788991E2B25}"/>
              </a:ext>
            </a:extLst>
          </p:cNvPr>
          <p:cNvPicPr>
            <a:picLocks noChangeAspect="1"/>
          </p:cNvPicPr>
          <p:nvPr/>
        </p:nvPicPr>
        <p:blipFill>
          <a:blip r:embed="rId5"/>
          <a:stretch>
            <a:fillRect/>
          </a:stretch>
        </p:blipFill>
        <p:spPr>
          <a:xfrm>
            <a:off x="3847" y="-11116"/>
            <a:ext cx="9950534" cy="823912"/>
          </a:xfrm>
          <a:prstGeom prst="rect">
            <a:avLst/>
          </a:prstGeom>
        </p:spPr>
      </p:pic>
      <p:pic>
        <p:nvPicPr>
          <p:cNvPr id="3" name="Picture 2">
            <a:extLst>
              <a:ext uri="{FF2B5EF4-FFF2-40B4-BE49-F238E27FC236}">
                <a16:creationId xmlns:a16="http://schemas.microsoft.com/office/drawing/2014/main" id="{304C2DD1-7C55-4EB8-B960-8BD68C29ACCD}"/>
              </a:ext>
            </a:extLst>
          </p:cNvPr>
          <p:cNvPicPr>
            <a:picLocks noChangeAspect="1"/>
          </p:cNvPicPr>
          <p:nvPr/>
        </p:nvPicPr>
        <p:blipFill>
          <a:blip r:embed="rId6"/>
          <a:stretch>
            <a:fillRect/>
          </a:stretch>
        </p:blipFill>
        <p:spPr>
          <a:xfrm>
            <a:off x="923277" y="2068318"/>
            <a:ext cx="2746468" cy="3675089"/>
          </a:xfrm>
          <a:prstGeom prst="rect">
            <a:avLst/>
          </a:prstGeom>
        </p:spPr>
      </p:pic>
      <p:pic>
        <p:nvPicPr>
          <p:cNvPr id="8" name="Picture 7">
            <a:extLst>
              <a:ext uri="{FF2B5EF4-FFF2-40B4-BE49-F238E27FC236}">
                <a16:creationId xmlns:a16="http://schemas.microsoft.com/office/drawing/2014/main" id="{24AC547D-38F7-4ADE-AC7C-FF88924EA469}"/>
              </a:ext>
            </a:extLst>
          </p:cNvPr>
          <p:cNvPicPr>
            <a:picLocks noChangeAspect="1"/>
          </p:cNvPicPr>
          <p:nvPr/>
        </p:nvPicPr>
        <p:blipFill>
          <a:blip r:embed="rId7"/>
          <a:stretch>
            <a:fillRect/>
          </a:stretch>
        </p:blipFill>
        <p:spPr>
          <a:xfrm>
            <a:off x="4123796" y="2068318"/>
            <a:ext cx="2746468" cy="3675089"/>
          </a:xfrm>
          <a:prstGeom prst="rect">
            <a:avLst/>
          </a:prstGeom>
        </p:spPr>
      </p:pic>
    </p:spTree>
    <p:extLst>
      <p:ext uri="{BB962C8B-B14F-4D97-AF65-F5344CB8AC3E}">
        <p14:creationId xmlns:p14="http://schemas.microsoft.com/office/powerpoint/2010/main" val="10215885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p:tgtEl>
                                          <p:spTgt spid="15"/>
                                        </p:tgtEl>
                                        <p:attrNameLst>
                                          <p:attrName>ppt_y</p:attrName>
                                        </p:attrNameLst>
                                      </p:cBhvr>
                                      <p:tavLst>
                                        <p:tav tm="0">
                                          <p:val>
                                            <p:strVal val="#ppt_y+#ppt_h*1.125000"/>
                                          </p:val>
                                        </p:tav>
                                        <p:tav tm="100000">
                                          <p:val>
                                            <p:strVal val="#ppt_y"/>
                                          </p:val>
                                        </p:tav>
                                      </p:tavLst>
                                    </p:anim>
                                    <p:animEffect transition="in" filter="wipe(up)">
                                      <p:cBhvr>
                                        <p:cTn id="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319C6EF-5A55-A34F-B256-39128A29D15A}"/>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8" name="Rounded Rectangle 7">
            <a:extLst>
              <a:ext uri="{FF2B5EF4-FFF2-40B4-BE49-F238E27FC236}">
                <a16:creationId xmlns:a16="http://schemas.microsoft.com/office/drawing/2014/main" id="{DB93AB78-7419-A744-A4CE-874263B5984D}"/>
              </a:ext>
            </a:extLst>
          </p:cNvPr>
          <p:cNvSpPr/>
          <p:nvPr/>
        </p:nvSpPr>
        <p:spPr>
          <a:xfrm>
            <a:off x="578045" y="972099"/>
            <a:ext cx="5705276" cy="5419817"/>
          </a:xfrm>
          <a:prstGeom prst="roundRect">
            <a:avLst>
              <a:gd name="adj" fmla="val 516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Press machine</a:t>
            </a:r>
            <a:r>
              <a:rPr lang="en-US" sz="1300" dirty="0">
                <a:solidFill>
                  <a:schemeClr val="accent2">
                    <a:lumMod val="50000"/>
                  </a:schemeClr>
                </a:solidFill>
                <a:latin typeface="Avenir Medium" panose="02000503020000020003" pitchFamily="2" charset="0"/>
              </a:rPr>
              <a:t>: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11</a:t>
            </a:r>
            <a:r>
              <a:rPr lang="en-US" sz="1300" dirty="0">
                <a:solidFill>
                  <a:schemeClr val="accent2">
                    <a:lumMod val="50000"/>
                  </a:schemeClr>
                </a:solidFill>
                <a:latin typeface="Avenir Medium" panose="02000503020000020003" pitchFamily="2" charset="0"/>
              </a:rPr>
              <a:t> pcs </a:t>
            </a:r>
            <a:r>
              <a:rPr lang="en-US" sz="1138" i="1" dirty="0">
                <a:solidFill>
                  <a:schemeClr val="accent2">
                    <a:lumMod val="50000"/>
                  </a:schemeClr>
                </a:solidFill>
                <a:latin typeface="Avenir Medium" panose="02000503020000020003" pitchFamily="2" charset="0"/>
              </a:rPr>
              <a:t>(included 800 MT machine)</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Punching machine</a:t>
            </a:r>
            <a:r>
              <a:rPr lang="en-US" sz="1300" dirty="0">
                <a:solidFill>
                  <a:schemeClr val="accent2">
                    <a:lumMod val="50000"/>
                  </a:schemeClr>
                </a:solidFill>
                <a:latin typeface="Avenir Medium" panose="02000503020000020003" pitchFamily="2" charset="0"/>
              </a:rPr>
              <a:t>: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10</a:t>
            </a:r>
            <a:r>
              <a:rPr lang="en-US" sz="1300" dirty="0">
                <a:solidFill>
                  <a:schemeClr val="accent2">
                    <a:lumMod val="50000"/>
                  </a:schemeClr>
                </a:solidFill>
                <a:latin typeface="Avenir Medium" panose="02000503020000020003" pitchFamily="2" charset="0"/>
              </a:rPr>
              <a:t> pcs </a:t>
            </a:r>
            <a:r>
              <a:rPr lang="en-US" sz="1138" i="1" dirty="0">
                <a:solidFill>
                  <a:schemeClr val="accent2">
                    <a:lumMod val="50000"/>
                  </a:schemeClr>
                </a:solidFill>
                <a:latin typeface="Avenir Medium" panose="02000503020000020003" pitchFamily="2" charset="0"/>
              </a:rPr>
              <a:t>(included 120 MT x 3m machine)</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Laser cutting machine</a:t>
            </a:r>
            <a:r>
              <a:rPr lang="en-US" sz="1300" dirty="0">
                <a:solidFill>
                  <a:schemeClr val="accent2">
                    <a:lumMod val="50000"/>
                  </a:schemeClr>
                </a:solidFill>
                <a:latin typeface="Avenir Medium" panose="02000503020000020003" pitchFamily="2" charset="0"/>
              </a:rPr>
              <a:t>:</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04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Automatic welding robot</a:t>
            </a:r>
            <a:r>
              <a:rPr lang="en-US" sz="1300" dirty="0">
                <a:solidFill>
                  <a:schemeClr val="accent2">
                    <a:lumMod val="50000"/>
                  </a:schemeClr>
                </a:solidFill>
                <a:latin typeface="Avenir Medium" panose="02000503020000020003" pitchFamily="2" charset="0"/>
              </a:rPr>
              <a:t>: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04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Sand blasting robot</a:t>
            </a:r>
            <a:r>
              <a:rPr lang="en-US" sz="1300" dirty="0">
                <a:solidFill>
                  <a:schemeClr val="accent2">
                    <a:lumMod val="50000"/>
                  </a:schemeClr>
                </a:solidFill>
                <a:latin typeface="Avenir Medium" panose="02000503020000020003" pitchFamily="2" charset="0"/>
              </a:rPr>
              <a:t>: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03</a:t>
            </a:r>
            <a:r>
              <a:rPr lang="en-US" sz="1300" dirty="0">
                <a:solidFill>
                  <a:schemeClr val="accent2">
                    <a:lumMod val="50000"/>
                  </a:schemeClr>
                </a:solidFill>
                <a:latin typeface="Avenir Medium" panose="02000503020000020003" pitchFamily="2" charset="0"/>
              </a:rPr>
              <a:t> 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Painting robot</a:t>
            </a:r>
            <a:r>
              <a:rPr lang="en-US" sz="1300" dirty="0">
                <a:solidFill>
                  <a:schemeClr val="accent2">
                    <a:lumMod val="50000"/>
                  </a:schemeClr>
                </a:solidFill>
                <a:latin typeface="Avenir Medium" panose="02000503020000020003" pitchFamily="2" charset="0"/>
              </a:rPr>
              <a:t>: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01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Laser Welding machine: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08</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Fiber Laser Marking machine: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03</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Spot welding machine: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06</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5-ton overhead crane: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03</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Forklift truck: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04</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units</a:t>
            </a:r>
            <a:r>
              <a:rPr lang="en-US" sz="1300" b="1" dirty="0">
                <a:solidFill>
                  <a:schemeClr val="accent2">
                    <a:lumMod val="50000"/>
                  </a:schemeClr>
                </a:solidFill>
                <a:latin typeface="Avenir Heavy" panose="02000503020000020003" pitchFamily="2" charset="0"/>
              </a:rPr>
              <a:t> </a:t>
            </a:r>
            <a:r>
              <a:rPr lang="en-US" sz="1138" i="1" dirty="0">
                <a:solidFill>
                  <a:schemeClr val="accent2">
                    <a:lumMod val="50000"/>
                  </a:schemeClr>
                </a:solidFill>
                <a:latin typeface="Avenir Medium" panose="02000503020000020003" pitchFamily="2" charset="0"/>
              </a:rPr>
              <a:t>(Push pull function)</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Paint booth: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02 </a:t>
            </a:r>
            <a:r>
              <a:rPr lang="en-US" sz="1300" dirty="0" err="1">
                <a:solidFill>
                  <a:schemeClr val="accent2">
                    <a:lumMod val="50000"/>
                  </a:schemeClr>
                </a:solidFill>
                <a:latin typeface="Avenir Medium" panose="02000503020000020003" pitchFamily="2" charset="0"/>
              </a:rPr>
              <a:t>boothes</a:t>
            </a:r>
            <a:endParaRPr lang="en-US" sz="1300" dirty="0">
              <a:solidFill>
                <a:schemeClr val="accent2">
                  <a:lumMod val="50000"/>
                </a:schemeClr>
              </a:solidFill>
              <a:latin typeface="Avenir Medium" panose="02000503020000020003" pitchFamily="2" charset="0"/>
            </a:endParaRP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Tube bending machine: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06</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 </a:t>
            </a:r>
            <a:r>
              <a:rPr lang="en-US" sz="1138" i="1" dirty="0">
                <a:solidFill>
                  <a:schemeClr val="accent2">
                    <a:lumMod val="50000"/>
                  </a:schemeClr>
                </a:solidFill>
                <a:latin typeface="Avenir Medium" panose="02000503020000020003" pitchFamily="2" charset="0"/>
              </a:rPr>
              <a:t>(Up to 114 mm)</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Special box tube forming machine: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04</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Container loading ramp: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01</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p>
          <a:p>
            <a:pPr marL="438547" lvl="1" indent="-283766">
              <a:buFont typeface="Wingdings" pitchFamily="2" charset="2"/>
              <a:buChar char="§"/>
            </a:pPr>
            <a:r>
              <a:rPr lang="en-US" sz="1300" b="1" dirty="0">
                <a:solidFill>
                  <a:schemeClr val="accent2">
                    <a:lumMod val="50000"/>
                  </a:schemeClr>
                </a:solidFill>
                <a:latin typeface="Avenir Heavy" panose="02000503020000020003" pitchFamily="2" charset="0"/>
              </a:rPr>
              <a:t>Others: </a:t>
            </a:r>
            <a:r>
              <a:rPr lang="en-US" sz="2275" b="1" i="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20</a:t>
            </a:r>
            <a:r>
              <a:rPr lang="en-US" sz="1300" b="1" dirty="0">
                <a:solidFill>
                  <a:schemeClr val="accent2">
                    <a:lumMod val="50000"/>
                  </a:schemeClr>
                </a:solidFill>
                <a:latin typeface="Avenir Heavy" panose="02000503020000020003" pitchFamily="2" charset="0"/>
              </a:rPr>
              <a:t> </a:t>
            </a:r>
            <a:r>
              <a:rPr lang="en-US" sz="1300" dirty="0">
                <a:solidFill>
                  <a:schemeClr val="accent2">
                    <a:lumMod val="50000"/>
                  </a:schemeClr>
                </a:solidFill>
                <a:latin typeface="Avenir Medium" panose="02000503020000020003" pitchFamily="2" charset="0"/>
              </a:rPr>
              <a:t>pcs</a:t>
            </a:r>
            <a:endParaRPr lang="en-VN" sz="1300" dirty="0">
              <a:solidFill>
                <a:schemeClr val="accent2">
                  <a:lumMod val="50000"/>
                </a:schemeClr>
              </a:solidFill>
              <a:latin typeface="Avenir Medium" panose="02000503020000020003" pitchFamily="2" charset="0"/>
            </a:endParaRPr>
          </a:p>
        </p:txBody>
      </p:sp>
      <p:sp>
        <p:nvSpPr>
          <p:cNvPr id="17" name="Rounded Rectangle 16">
            <a:extLst>
              <a:ext uri="{FF2B5EF4-FFF2-40B4-BE49-F238E27FC236}">
                <a16:creationId xmlns:a16="http://schemas.microsoft.com/office/drawing/2014/main" id="{D8A2E0EB-606A-194E-B86D-098E865417AD}"/>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sp>
        <p:nvSpPr>
          <p:cNvPr id="18" name="Subtitle 4">
            <a:extLst>
              <a:ext uri="{FF2B5EF4-FFF2-40B4-BE49-F238E27FC236}">
                <a16:creationId xmlns:a16="http://schemas.microsoft.com/office/drawing/2014/main" id="{4F9C08C3-DED1-3F40-BDBB-6D5D0DA3DED1}"/>
              </a:ext>
            </a:extLst>
          </p:cNvPr>
          <p:cNvSpPr txBox="1">
            <a:spLocks/>
          </p:cNvSpPr>
          <p:nvPr/>
        </p:nvSpPr>
        <p:spPr>
          <a:xfrm>
            <a:off x="7268075" y="4460937"/>
            <a:ext cx="1864636" cy="432356"/>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lgn="l">
              <a:buNone/>
            </a:pPr>
            <a:r>
              <a:rPr lang="en-US" sz="2275"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Devices</a:t>
            </a:r>
          </a:p>
        </p:txBody>
      </p:sp>
      <p:pic>
        <p:nvPicPr>
          <p:cNvPr id="4098" name="Picture 2" descr="Factory machine - Free technology icons">
            <a:extLst>
              <a:ext uri="{FF2B5EF4-FFF2-40B4-BE49-F238E27FC236}">
                <a16:creationId xmlns:a16="http://schemas.microsoft.com/office/drawing/2014/main" id="{11D1566E-F9E5-AD43-A790-A4301AA7EAA4}"/>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47345" y="3015178"/>
            <a:ext cx="1448428" cy="144842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evice Phatplus Lineal icon">
            <a:extLst>
              <a:ext uri="{FF2B5EF4-FFF2-40B4-BE49-F238E27FC236}">
                <a16:creationId xmlns:a16="http://schemas.microsoft.com/office/drawing/2014/main" id="{DD729061-C7FC-244B-BA5C-FD232A447CBA}"/>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59035" y="2665548"/>
            <a:ext cx="636738" cy="636738"/>
          </a:xfrm>
          <a:prstGeom prst="rect">
            <a:avLst/>
          </a:prstGeom>
          <a:noFill/>
          <a:extLst>
            <a:ext uri="{909E8E84-426E-40DD-AFC4-6F175D3DCCD1}">
              <a14:hiddenFill xmlns:a14="http://schemas.microsoft.com/office/drawing/2010/main">
                <a:solidFill>
                  <a:srgbClr val="FFFFFF"/>
                </a:solidFill>
              </a14:hiddenFill>
            </a:ext>
          </a:extLst>
        </p:spPr>
      </p:pic>
      <p:sp>
        <p:nvSpPr>
          <p:cNvPr id="10" name="Slide Number Placeholder 3">
            <a:extLst>
              <a:ext uri="{FF2B5EF4-FFF2-40B4-BE49-F238E27FC236}">
                <a16:creationId xmlns:a16="http://schemas.microsoft.com/office/drawing/2014/main" id="{0E7002E5-3AD7-42FF-ACF7-0EC17A4F850E}"/>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30</a:t>
            </a:fld>
            <a:endParaRPr lang="en-US" b="1" dirty="0">
              <a:solidFill>
                <a:schemeClr val="accent4">
                  <a:lumMod val="75000"/>
                </a:schemeClr>
              </a:solidFill>
              <a:latin typeface="Avenir Next" panose="020B0503020202020204" pitchFamily="34" charset="0"/>
            </a:endParaRPr>
          </a:p>
        </p:txBody>
      </p:sp>
      <p:pic>
        <p:nvPicPr>
          <p:cNvPr id="11" name="Content Placeholder 15">
            <a:extLst>
              <a:ext uri="{FF2B5EF4-FFF2-40B4-BE49-F238E27FC236}">
                <a16:creationId xmlns:a16="http://schemas.microsoft.com/office/drawing/2014/main" id="{8B16C948-FD8F-4FE1-A36B-190925BFD1E1}"/>
              </a:ext>
            </a:extLst>
          </p:cNvPr>
          <p:cNvPicPr>
            <a:picLocks noChangeAspect="1"/>
          </p:cNvPicPr>
          <p:nvPr/>
        </p:nvPicPr>
        <p:blipFill>
          <a:blip r:embed="rId6"/>
          <a:stretch>
            <a:fillRect/>
          </a:stretch>
        </p:blipFill>
        <p:spPr>
          <a:xfrm>
            <a:off x="10343" y="-2727"/>
            <a:ext cx="10002761" cy="823912"/>
          </a:xfrm>
          <a:prstGeom prst="rect">
            <a:avLst/>
          </a:prstGeom>
        </p:spPr>
      </p:pic>
    </p:spTree>
    <p:extLst>
      <p:ext uri="{BB962C8B-B14F-4D97-AF65-F5344CB8AC3E}">
        <p14:creationId xmlns:p14="http://schemas.microsoft.com/office/powerpoint/2010/main" val="32255578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p:tgtEl>
                                          <p:spTgt spid="8"/>
                                        </p:tgtEl>
                                        <p:attrNameLst>
                                          <p:attrName>ppt_y</p:attrName>
                                        </p:attrNameLst>
                                      </p:cBhvr>
                                      <p:tavLst>
                                        <p:tav tm="0">
                                          <p:val>
                                            <p:strVal val="#ppt_y+#ppt_h*1.125000"/>
                                          </p:val>
                                        </p:tav>
                                        <p:tav tm="100000">
                                          <p:val>
                                            <p:strVal val="#ppt_y"/>
                                          </p:val>
                                        </p:tav>
                                      </p:tavLst>
                                    </p:anim>
                                    <p:animEffect transition="in" filter="wipe(up)">
                                      <p:cBhvr>
                                        <p:cTn id="8" dur="500"/>
                                        <p:tgtEl>
                                          <p:spTgt spid="8"/>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p:tgtEl>
                                          <p:spTgt spid="18"/>
                                        </p:tgtEl>
                                        <p:attrNameLst>
                                          <p:attrName>ppt_y</p:attrName>
                                        </p:attrNameLst>
                                      </p:cBhvr>
                                      <p:tavLst>
                                        <p:tav tm="0">
                                          <p:val>
                                            <p:strVal val="#ppt_y+#ppt_h*1.125000"/>
                                          </p:val>
                                        </p:tav>
                                        <p:tav tm="100000">
                                          <p:val>
                                            <p:strVal val="#ppt_y"/>
                                          </p:val>
                                        </p:tav>
                                      </p:tavLst>
                                    </p:anim>
                                    <p:animEffect transition="in" filter="wipe(up)">
                                      <p:cBhvr>
                                        <p:cTn id="1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319C6EF-5A55-A34F-B256-39128A29D15A}"/>
              </a:ext>
            </a:extLst>
          </p:cNvPr>
          <p:cNvPicPr>
            <a:picLocks noChangeAspect="1"/>
          </p:cNvPicPr>
          <p:nvPr/>
        </p:nvPicPr>
        <p:blipFill rotWithShape="1">
          <a:blip r:embed="rId3"/>
          <a:srcRect r="231"/>
          <a:stretch/>
        </p:blipFill>
        <p:spPr>
          <a:xfrm>
            <a:off x="16853" y="-10929"/>
            <a:ext cx="10002762" cy="6858000"/>
          </a:xfrm>
          <a:prstGeom prst="rect">
            <a:avLst/>
          </a:prstGeom>
        </p:spPr>
      </p:pic>
      <p:sp>
        <p:nvSpPr>
          <p:cNvPr id="8" name="Rounded Rectangle 7">
            <a:extLst>
              <a:ext uri="{FF2B5EF4-FFF2-40B4-BE49-F238E27FC236}">
                <a16:creationId xmlns:a16="http://schemas.microsoft.com/office/drawing/2014/main" id="{DB93AB78-7419-A744-A4CE-874263B5984D}"/>
              </a:ext>
            </a:extLst>
          </p:cNvPr>
          <p:cNvSpPr/>
          <p:nvPr/>
        </p:nvSpPr>
        <p:spPr>
          <a:xfrm>
            <a:off x="43868" y="1372031"/>
            <a:ext cx="9902153" cy="4844215"/>
          </a:xfrm>
          <a:prstGeom prst="roundRect">
            <a:avLst>
              <a:gd name="adj" fmla="val 516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8547" lvl="1" indent="-283766">
              <a:spcBef>
                <a:spcPts val="975"/>
              </a:spcBef>
              <a:buFont typeface="Wingdings" pitchFamily="2" charset="2"/>
              <a:buChar char="§"/>
            </a:pPr>
            <a:endParaRPr lang="en-VN" sz="1300" dirty="0">
              <a:latin typeface="Avenir Medium" panose="02000503020000020003" pitchFamily="2" charset="0"/>
            </a:endParaRPr>
          </a:p>
        </p:txBody>
      </p:sp>
      <p:sp>
        <p:nvSpPr>
          <p:cNvPr id="17" name="Rounded Rectangle 16">
            <a:extLst>
              <a:ext uri="{FF2B5EF4-FFF2-40B4-BE49-F238E27FC236}">
                <a16:creationId xmlns:a16="http://schemas.microsoft.com/office/drawing/2014/main" id="{D8A2E0EB-606A-194E-B86D-098E865417AD}"/>
              </a:ext>
            </a:extLst>
          </p:cNvPr>
          <p:cNvSpPr/>
          <p:nvPr/>
        </p:nvSpPr>
        <p:spPr>
          <a:xfrm>
            <a:off x="7072415" y="1008246"/>
            <a:ext cx="2980779"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3" name="Picture 2">
            <a:extLst>
              <a:ext uri="{FF2B5EF4-FFF2-40B4-BE49-F238E27FC236}">
                <a16:creationId xmlns:a16="http://schemas.microsoft.com/office/drawing/2014/main" id="{F7DB7925-FFB3-4A10-80B0-52C0BC22E282}"/>
              </a:ext>
            </a:extLst>
          </p:cNvPr>
          <p:cNvPicPr>
            <a:picLocks noChangeAspect="1"/>
          </p:cNvPicPr>
          <p:nvPr/>
        </p:nvPicPr>
        <p:blipFill>
          <a:blip r:embed="rId4"/>
          <a:stretch>
            <a:fillRect/>
          </a:stretch>
        </p:blipFill>
        <p:spPr>
          <a:xfrm>
            <a:off x="799317" y="1700027"/>
            <a:ext cx="2515395" cy="1898337"/>
          </a:xfrm>
          <a:prstGeom prst="rect">
            <a:avLst/>
          </a:prstGeom>
        </p:spPr>
      </p:pic>
      <p:pic>
        <p:nvPicPr>
          <p:cNvPr id="7" name="Picture 6">
            <a:extLst>
              <a:ext uri="{FF2B5EF4-FFF2-40B4-BE49-F238E27FC236}">
                <a16:creationId xmlns:a16="http://schemas.microsoft.com/office/drawing/2014/main" id="{C87D8F79-C63C-4BEE-94A7-1C24B037A5FF}"/>
              </a:ext>
            </a:extLst>
          </p:cNvPr>
          <p:cNvPicPr>
            <a:picLocks noChangeAspect="1"/>
          </p:cNvPicPr>
          <p:nvPr/>
        </p:nvPicPr>
        <p:blipFill>
          <a:blip r:embed="rId5"/>
          <a:stretch>
            <a:fillRect/>
          </a:stretch>
        </p:blipFill>
        <p:spPr>
          <a:xfrm>
            <a:off x="799317" y="3694607"/>
            <a:ext cx="2515395" cy="1819922"/>
          </a:xfrm>
          <a:prstGeom prst="rect">
            <a:avLst/>
          </a:prstGeom>
        </p:spPr>
      </p:pic>
      <p:pic>
        <p:nvPicPr>
          <p:cNvPr id="11" name="Picture 10">
            <a:extLst>
              <a:ext uri="{FF2B5EF4-FFF2-40B4-BE49-F238E27FC236}">
                <a16:creationId xmlns:a16="http://schemas.microsoft.com/office/drawing/2014/main" id="{874AE793-554A-4931-84FE-2871B2D16D55}"/>
              </a:ext>
            </a:extLst>
          </p:cNvPr>
          <p:cNvPicPr>
            <a:picLocks noChangeAspect="1"/>
          </p:cNvPicPr>
          <p:nvPr/>
        </p:nvPicPr>
        <p:blipFill>
          <a:blip r:embed="rId6"/>
          <a:stretch>
            <a:fillRect/>
          </a:stretch>
        </p:blipFill>
        <p:spPr>
          <a:xfrm>
            <a:off x="6500346" y="1700027"/>
            <a:ext cx="2515395" cy="3814502"/>
          </a:xfrm>
          <a:prstGeom prst="rect">
            <a:avLst/>
          </a:prstGeom>
        </p:spPr>
      </p:pic>
      <p:pic>
        <p:nvPicPr>
          <p:cNvPr id="13" name="Picture 12">
            <a:extLst>
              <a:ext uri="{FF2B5EF4-FFF2-40B4-BE49-F238E27FC236}">
                <a16:creationId xmlns:a16="http://schemas.microsoft.com/office/drawing/2014/main" id="{90AA6401-4EBB-411E-A95A-CA3818AC1392}"/>
              </a:ext>
            </a:extLst>
          </p:cNvPr>
          <p:cNvPicPr>
            <a:picLocks noChangeAspect="1"/>
          </p:cNvPicPr>
          <p:nvPr/>
        </p:nvPicPr>
        <p:blipFill>
          <a:blip r:embed="rId7"/>
          <a:stretch>
            <a:fillRect/>
          </a:stretch>
        </p:blipFill>
        <p:spPr>
          <a:xfrm>
            <a:off x="3726513" y="1700027"/>
            <a:ext cx="2449125" cy="3814502"/>
          </a:xfrm>
          <a:prstGeom prst="rect">
            <a:avLst/>
          </a:prstGeom>
        </p:spPr>
      </p:pic>
      <p:sp>
        <p:nvSpPr>
          <p:cNvPr id="19" name="Subtitle 4">
            <a:extLst>
              <a:ext uri="{FF2B5EF4-FFF2-40B4-BE49-F238E27FC236}">
                <a16:creationId xmlns:a16="http://schemas.microsoft.com/office/drawing/2014/main" id="{9BA3D6AD-BC6B-40EA-BD84-A7BC5C9ED3AD}"/>
              </a:ext>
            </a:extLst>
          </p:cNvPr>
          <p:cNvSpPr txBox="1">
            <a:spLocks/>
          </p:cNvSpPr>
          <p:nvPr/>
        </p:nvSpPr>
        <p:spPr>
          <a:xfrm>
            <a:off x="1128642" y="5646945"/>
            <a:ext cx="1856743" cy="27878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Punching machine</a:t>
            </a:r>
          </a:p>
        </p:txBody>
      </p:sp>
      <p:sp>
        <p:nvSpPr>
          <p:cNvPr id="20" name="Subtitle 4">
            <a:extLst>
              <a:ext uri="{FF2B5EF4-FFF2-40B4-BE49-F238E27FC236}">
                <a16:creationId xmlns:a16="http://schemas.microsoft.com/office/drawing/2014/main" id="{AEC413E7-80DC-4C3B-A5B3-1D406CD9DCD6}"/>
              </a:ext>
            </a:extLst>
          </p:cNvPr>
          <p:cNvSpPr txBox="1">
            <a:spLocks/>
          </p:cNvSpPr>
          <p:nvPr/>
        </p:nvSpPr>
        <p:spPr>
          <a:xfrm>
            <a:off x="4063724" y="5660934"/>
            <a:ext cx="2067686" cy="250806"/>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Robot welding machine</a:t>
            </a:r>
          </a:p>
        </p:txBody>
      </p:sp>
      <p:sp>
        <p:nvSpPr>
          <p:cNvPr id="21" name="Subtitle 4">
            <a:extLst>
              <a:ext uri="{FF2B5EF4-FFF2-40B4-BE49-F238E27FC236}">
                <a16:creationId xmlns:a16="http://schemas.microsoft.com/office/drawing/2014/main" id="{AC4F9AFE-9225-42ED-BCD8-9CB4B3F75160}"/>
              </a:ext>
            </a:extLst>
          </p:cNvPr>
          <p:cNvSpPr txBox="1">
            <a:spLocks/>
          </p:cNvSpPr>
          <p:nvPr/>
        </p:nvSpPr>
        <p:spPr>
          <a:xfrm>
            <a:off x="6810337" y="5638813"/>
            <a:ext cx="1977391" cy="27878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Spot welding machine</a:t>
            </a:r>
          </a:p>
        </p:txBody>
      </p:sp>
      <p:sp>
        <p:nvSpPr>
          <p:cNvPr id="14" name="Slide Number Placeholder 3">
            <a:extLst>
              <a:ext uri="{FF2B5EF4-FFF2-40B4-BE49-F238E27FC236}">
                <a16:creationId xmlns:a16="http://schemas.microsoft.com/office/drawing/2014/main" id="{C54FAADE-5D84-48DF-9A46-625513DCC575}"/>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31</a:t>
            </a:fld>
            <a:endParaRPr lang="en-US" b="1" dirty="0">
              <a:solidFill>
                <a:schemeClr val="accent4">
                  <a:lumMod val="75000"/>
                </a:schemeClr>
              </a:solidFill>
              <a:latin typeface="Avenir Next" panose="020B0503020202020204" pitchFamily="34" charset="0"/>
            </a:endParaRPr>
          </a:p>
        </p:txBody>
      </p:sp>
      <p:pic>
        <p:nvPicPr>
          <p:cNvPr id="15" name="Content Placeholder 15">
            <a:extLst>
              <a:ext uri="{FF2B5EF4-FFF2-40B4-BE49-F238E27FC236}">
                <a16:creationId xmlns:a16="http://schemas.microsoft.com/office/drawing/2014/main" id="{CE9B217D-5DDD-4CD1-A15E-8A61F4980F65}"/>
              </a:ext>
            </a:extLst>
          </p:cNvPr>
          <p:cNvPicPr>
            <a:picLocks noChangeAspect="1"/>
          </p:cNvPicPr>
          <p:nvPr/>
        </p:nvPicPr>
        <p:blipFill>
          <a:blip r:embed="rId8"/>
          <a:stretch>
            <a:fillRect/>
          </a:stretch>
        </p:blipFill>
        <p:spPr>
          <a:xfrm>
            <a:off x="-6435" y="-11116"/>
            <a:ext cx="10002761" cy="823912"/>
          </a:xfrm>
          <a:prstGeom prst="rect">
            <a:avLst/>
          </a:prstGeom>
        </p:spPr>
      </p:pic>
    </p:spTree>
    <p:extLst>
      <p:ext uri="{BB962C8B-B14F-4D97-AF65-F5344CB8AC3E}">
        <p14:creationId xmlns:p14="http://schemas.microsoft.com/office/powerpoint/2010/main" val="22312600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p:tgtEl>
                                          <p:spTgt spid="8"/>
                                        </p:tgtEl>
                                        <p:attrNameLst>
                                          <p:attrName>ppt_y</p:attrName>
                                        </p:attrNameLst>
                                      </p:cBhvr>
                                      <p:tavLst>
                                        <p:tav tm="0">
                                          <p:val>
                                            <p:strVal val="#ppt_y+#ppt_h*1.125000"/>
                                          </p:val>
                                        </p:tav>
                                        <p:tav tm="100000">
                                          <p:val>
                                            <p:strVal val="#ppt_y"/>
                                          </p:val>
                                        </p:tav>
                                      </p:tavLst>
                                    </p:anim>
                                    <p:animEffect transition="in" filter="wipe(up)">
                                      <p:cBhvr>
                                        <p:cTn id="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EAEA5B9-7160-164C-BCD2-16FFFAA606DF}"/>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6" name="Rounded Rectangle 15">
            <a:extLst>
              <a:ext uri="{FF2B5EF4-FFF2-40B4-BE49-F238E27FC236}">
                <a16:creationId xmlns:a16="http://schemas.microsoft.com/office/drawing/2014/main" id="{FC8C3112-2437-984E-8CCD-6693FB150FCA}"/>
              </a:ext>
            </a:extLst>
          </p:cNvPr>
          <p:cNvSpPr/>
          <p:nvPr/>
        </p:nvSpPr>
        <p:spPr>
          <a:xfrm>
            <a:off x="33555" y="1424380"/>
            <a:ext cx="9906001" cy="4557376"/>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18" name="Subtitle 4"/>
          <p:cNvSpPr txBox="1">
            <a:spLocks/>
          </p:cNvSpPr>
          <p:nvPr/>
        </p:nvSpPr>
        <p:spPr>
          <a:xfrm>
            <a:off x="8161702" y="4948167"/>
            <a:ext cx="1680615" cy="23061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Gantry Crane 5T</a:t>
            </a:r>
          </a:p>
        </p:txBody>
      </p:sp>
      <p:pic>
        <p:nvPicPr>
          <p:cNvPr id="8" name="Picture 7" descr="E:\Du lieu chinh\Ho so nang luc\Duc Hop\Profile Duc Hop\2019\4aab04d02bcfc99190de.jpg"/>
          <p:cNvPicPr/>
          <p:nvPr/>
        </p:nvPicPr>
        <p:blipFill rotWithShape="1">
          <a:blip r:embed="rId4" cstate="print">
            <a:extLst>
              <a:ext uri="{28A0092B-C50C-407E-A947-70E740481C1C}">
                <a14:useLocalDpi xmlns:a14="http://schemas.microsoft.com/office/drawing/2010/main" val="0"/>
              </a:ext>
            </a:extLst>
          </a:blip>
          <a:srcRect l="3939" r="6674"/>
          <a:stretch/>
        </p:blipFill>
        <p:spPr bwMode="auto">
          <a:xfrm>
            <a:off x="5203735" y="4133030"/>
            <a:ext cx="2772658" cy="1664321"/>
          </a:xfrm>
          <a:prstGeom prst="rect">
            <a:avLst/>
          </a:prstGeom>
          <a:noFill/>
          <a:ln>
            <a:noFill/>
          </a:ln>
        </p:spPr>
      </p:pic>
      <p:sp>
        <p:nvSpPr>
          <p:cNvPr id="10" name="Subtitle 4"/>
          <p:cNvSpPr txBox="1">
            <a:spLocks/>
          </p:cNvSpPr>
          <p:nvPr/>
        </p:nvSpPr>
        <p:spPr>
          <a:xfrm>
            <a:off x="123034" y="2768388"/>
            <a:ext cx="1680615" cy="23061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Press machine line</a:t>
            </a:r>
          </a:p>
        </p:txBody>
      </p:sp>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52642" y="2093405"/>
            <a:ext cx="2704299" cy="1839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Rounded Rectangle 23">
            <a:extLst>
              <a:ext uri="{FF2B5EF4-FFF2-40B4-BE49-F238E27FC236}">
                <a16:creationId xmlns:a16="http://schemas.microsoft.com/office/drawing/2014/main" id="{880F6923-E2B8-DF4E-AB6E-AF960C9564C7}"/>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6" name="Picture 5">
            <a:extLst>
              <a:ext uri="{FF2B5EF4-FFF2-40B4-BE49-F238E27FC236}">
                <a16:creationId xmlns:a16="http://schemas.microsoft.com/office/drawing/2014/main" id="{2AE9DB46-273F-4094-82EA-22F063774C05}"/>
              </a:ext>
            </a:extLst>
          </p:cNvPr>
          <p:cNvPicPr>
            <a:picLocks noChangeAspect="1"/>
          </p:cNvPicPr>
          <p:nvPr/>
        </p:nvPicPr>
        <p:blipFill>
          <a:blip r:embed="rId6"/>
          <a:stretch>
            <a:fillRect/>
          </a:stretch>
        </p:blipFill>
        <p:spPr>
          <a:xfrm>
            <a:off x="2066764" y="4133030"/>
            <a:ext cx="2704299" cy="1664321"/>
          </a:xfrm>
          <a:prstGeom prst="rect">
            <a:avLst/>
          </a:prstGeom>
        </p:spPr>
      </p:pic>
      <p:sp>
        <p:nvSpPr>
          <p:cNvPr id="21" name="Subtitle 4">
            <a:extLst>
              <a:ext uri="{FF2B5EF4-FFF2-40B4-BE49-F238E27FC236}">
                <a16:creationId xmlns:a16="http://schemas.microsoft.com/office/drawing/2014/main" id="{44590EC3-EF94-436E-9C88-A43844503C18}"/>
              </a:ext>
            </a:extLst>
          </p:cNvPr>
          <p:cNvSpPr txBox="1">
            <a:spLocks/>
          </p:cNvSpPr>
          <p:nvPr/>
        </p:nvSpPr>
        <p:spPr>
          <a:xfrm>
            <a:off x="123034" y="4763165"/>
            <a:ext cx="2167372" cy="370005"/>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Pipe flaring machine</a:t>
            </a:r>
          </a:p>
        </p:txBody>
      </p:sp>
      <p:sp>
        <p:nvSpPr>
          <p:cNvPr id="14" name="Slide Number Placeholder 3">
            <a:extLst>
              <a:ext uri="{FF2B5EF4-FFF2-40B4-BE49-F238E27FC236}">
                <a16:creationId xmlns:a16="http://schemas.microsoft.com/office/drawing/2014/main" id="{BD0ACC65-96C4-4AAF-819A-9A5BC0AFDC86}"/>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32</a:t>
            </a:fld>
            <a:endParaRPr lang="en-US" b="1" dirty="0">
              <a:solidFill>
                <a:schemeClr val="accent4">
                  <a:lumMod val="75000"/>
                </a:schemeClr>
              </a:solidFill>
              <a:latin typeface="Avenir Next" panose="020B0503020202020204" pitchFamily="34" charset="0"/>
            </a:endParaRPr>
          </a:p>
        </p:txBody>
      </p:sp>
      <p:pic>
        <p:nvPicPr>
          <p:cNvPr id="15" name="Content Placeholder 15">
            <a:extLst>
              <a:ext uri="{FF2B5EF4-FFF2-40B4-BE49-F238E27FC236}">
                <a16:creationId xmlns:a16="http://schemas.microsoft.com/office/drawing/2014/main" id="{18D06892-2FB4-4E76-A821-2409A3175CDF}"/>
              </a:ext>
            </a:extLst>
          </p:cNvPr>
          <p:cNvPicPr>
            <a:picLocks noChangeAspect="1"/>
          </p:cNvPicPr>
          <p:nvPr/>
        </p:nvPicPr>
        <p:blipFill>
          <a:blip r:embed="rId7"/>
          <a:stretch>
            <a:fillRect/>
          </a:stretch>
        </p:blipFill>
        <p:spPr>
          <a:xfrm>
            <a:off x="-14824" y="-2727"/>
            <a:ext cx="10002761" cy="823912"/>
          </a:xfrm>
          <a:prstGeom prst="rect">
            <a:avLst/>
          </a:prstGeom>
        </p:spPr>
      </p:pic>
      <p:pic>
        <p:nvPicPr>
          <p:cNvPr id="17" name="Picture 16">
            <a:extLst>
              <a:ext uri="{FF2B5EF4-FFF2-40B4-BE49-F238E27FC236}">
                <a16:creationId xmlns:a16="http://schemas.microsoft.com/office/drawing/2014/main" id="{A86EBA4D-DD48-4F6C-A2B5-B836CA20AA22}"/>
              </a:ext>
            </a:extLst>
          </p:cNvPr>
          <p:cNvPicPr>
            <a:picLocks noChangeAspect="1"/>
          </p:cNvPicPr>
          <p:nvPr/>
        </p:nvPicPr>
        <p:blipFill>
          <a:blip r:embed="rId8"/>
          <a:stretch>
            <a:fillRect/>
          </a:stretch>
        </p:blipFill>
        <p:spPr>
          <a:xfrm>
            <a:off x="5220419" y="2101879"/>
            <a:ext cx="2739289" cy="1846746"/>
          </a:xfrm>
          <a:prstGeom prst="rect">
            <a:avLst/>
          </a:prstGeom>
        </p:spPr>
      </p:pic>
      <p:sp>
        <p:nvSpPr>
          <p:cNvPr id="19" name="Subtitle 4">
            <a:extLst>
              <a:ext uri="{FF2B5EF4-FFF2-40B4-BE49-F238E27FC236}">
                <a16:creationId xmlns:a16="http://schemas.microsoft.com/office/drawing/2014/main" id="{9D509354-8BC9-4A05-96EB-B82C91B67E43}"/>
              </a:ext>
            </a:extLst>
          </p:cNvPr>
          <p:cNvSpPr txBox="1">
            <a:spLocks/>
          </p:cNvSpPr>
          <p:nvPr/>
        </p:nvSpPr>
        <p:spPr>
          <a:xfrm>
            <a:off x="8064503" y="2955660"/>
            <a:ext cx="1971814" cy="230613"/>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Profile press machine</a:t>
            </a:r>
          </a:p>
        </p:txBody>
      </p:sp>
    </p:spTree>
    <p:extLst>
      <p:ext uri="{BB962C8B-B14F-4D97-AF65-F5344CB8AC3E}">
        <p14:creationId xmlns:p14="http://schemas.microsoft.com/office/powerpoint/2010/main" val="3567262480"/>
      </p:ext>
    </p:extLst>
  </p:cSld>
  <p:clrMapOvr>
    <a:masterClrMapping/>
  </p:clrMapOvr>
  <p:transition spd="med">
    <p:pull/>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F4B787BE-4355-C943-B14E-26BCA385B630}"/>
              </a:ext>
            </a:extLst>
          </p:cNvPr>
          <p:cNvPicPr>
            <a:picLocks noChangeAspect="1"/>
          </p:cNvPicPr>
          <p:nvPr/>
        </p:nvPicPr>
        <p:blipFill rotWithShape="1">
          <a:blip r:embed="rId3"/>
          <a:srcRect r="231"/>
          <a:stretch/>
        </p:blipFill>
        <p:spPr>
          <a:xfrm>
            <a:off x="3847" y="0"/>
            <a:ext cx="10002762" cy="6858000"/>
          </a:xfrm>
          <a:prstGeom prst="rect">
            <a:avLst/>
          </a:prstGeom>
        </p:spPr>
      </p:pic>
      <p:sp>
        <p:nvSpPr>
          <p:cNvPr id="19" name="Rounded Rectangle 18">
            <a:extLst>
              <a:ext uri="{FF2B5EF4-FFF2-40B4-BE49-F238E27FC236}">
                <a16:creationId xmlns:a16="http://schemas.microsoft.com/office/drawing/2014/main" id="{A968026E-0407-CB4A-8C88-EE0B2ABA8A11}"/>
              </a:ext>
            </a:extLst>
          </p:cNvPr>
          <p:cNvSpPr/>
          <p:nvPr/>
        </p:nvSpPr>
        <p:spPr>
          <a:xfrm>
            <a:off x="3847" y="1340634"/>
            <a:ext cx="9902154" cy="4576775"/>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7" name="Picture 6">
            <a:extLst>
              <a:ext uri="{FF2B5EF4-FFF2-40B4-BE49-F238E27FC236}">
                <a16:creationId xmlns:a16="http://schemas.microsoft.com/office/drawing/2014/main" id="{4EE7D426-553F-B569-E799-DD7A5B7353E5}"/>
              </a:ext>
            </a:extLst>
          </p:cNvPr>
          <p:cNvPicPr>
            <a:picLocks noChangeAspect="1"/>
          </p:cNvPicPr>
          <p:nvPr/>
        </p:nvPicPr>
        <p:blipFill>
          <a:blip r:embed="rId4"/>
          <a:stretch>
            <a:fillRect/>
          </a:stretch>
        </p:blipFill>
        <p:spPr>
          <a:xfrm>
            <a:off x="4953000" y="1972453"/>
            <a:ext cx="3370738" cy="1738067"/>
          </a:xfrm>
          <a:prstGeom prst="rect">
            <a:avLst/>
          </a:prstGeom>
        </p:spPr>
      </p:pic>
      <p:sp>
        <p:nvSpPr>
          <p:cNvPr id="12" name="Subtitle 4">
            <a:extLst>
              <a:ext uri="{FF2B5EF4-FFF2-40B4-BE49-F238E27FC236}">
                <a16:creationId xmlns:a16="http://schemas.microsoft.com/office/drawing/2014/main" id="{31B502DC-A031-3E23-9592-8005EE40F198}"/>
              </a:ext>
            </a:extLst>
          </p:cNvPr>
          <p:cNvSpPr txBox="1">
            <a:spLocks/>
          </p:cNvSpPr>
          <p:nvPr/>
        </p:nvSpPr>
        <p:spPr>
          <a:xfrm>
            <a:off x="5522847" y="3715443"/>
            <a:ext cx="2370999" cy="336418"/>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Laser Cutting machine</a:t>
            </a:r>
          </a:p>
        </p:txBody>
      </p:sp>
      <p:sp>
        <p:nvSpPr>
          <p:cNvPr id="15" name="Subtitle 4">
            <a:extLst>
              <a:ext uri="{FF2B5EF4-FFF2-40B4-BE49-F238E27FC236}">
                <a16:creationId xmlns:a16="http://schemas.microsoft.com/office/drawing/2014/main" id="{2E16D6D8-2017-7F38-D6B5-AA86F789EB1F}"/>
              </a:ext>
            </a:extLst>
          </p:cNvPr>
          <p:cNvSpPr txBox="1">
            <a:spLocks/>
          </p:cNvSpPr>
          <p:nvPr/>
        </p:nvSpPr>
        <p:spPr>
          <a:xfrm>
            <a:off x="2012154" y="3721791"/>
            <a:ext cx="2007273" cy="123405"/>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975" dirty="0"/>
              <a:t>  </a:t>
            </a: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Bending  machine</a:t>
            </a:r>
          </a:p>
        </p:txBody>
      </p:sp>
      <p:pic>
        <p:nvPicPr>
          <p:cNvPr id="16" name="Picture 15" descr="E:\Du lieu chinh\Ho so nang luc\Duc Hop\Profile Duc Hop\2019\2c8a9fe3b1fc53a20aed.jpg">
            <a:extLst>
              <a:ext uri="{FF2B5EF4-FFF2-40B4-BE49-F238E27FC236}">
                <a16:creationId xmlns:a16="http://schemas.microsoft.com/office/drawing/2014/main" id="{773D3F97-FA85-7256-CCD9-1009F9E619FF}"/>
              </a:ext>
            </a:extLst>
          </p:cNvPr>
          <p:cNvPicPr/>
          <p:nvPr/>
        </p:nvPicPr>
        <p:blipFill rotWithShape="1">
          <a:blip r:embed="rId5" cstate="print">
            <a:extLst>
              <a:ext uri="{28A0092B-C50C-407E-A947-70E740481C1C}">
                <a14:useLocalDpi xmlns:a14="http://schemas.microsoft.com/office/drawing/2010/main" val="0"/>
              </a:ext>
            </a:extLst>
          </a:blip>
          <a:srcRect l="7112" r="5691" b="10203"/>
          <a:stretch/>
        </p:blipFill>
        <p:spPr bwMode="auto">
          <a:xfrm>
            <a:off x="4953000" y="3995062"/>
            <a:ext cx="3370738" cy="1654379"/>
          </a:xfrm>
          <a:prstGeom prst="rect">
            <a:avLst/>
          </a:prstGeom>
          <a:noFill/>
          <a:ln>
            <a:noFill/>
          </a:ln>
          <a:extLst>
            <a:ext uri="{53640926-AAD7-44D8-BBD7-CCE9431645EC}">
              <a14:shadowObscured xmlns:a14="http://schemas.microsoft.com/office/drawing/2010/main"/>
            </a:ext>
          </a:extLst>
        </p:spPr>
      </p:pic>
      <p:sp>
        <p:nvSpPr>
          <p:cNvPr id="17" name="Subtitle 4">
            <a:extLst>
              <a:ext uri="{FF2B5EF4-FFF2-40B4-BE49-F238E27FC236}">
                <a16:creationId xmlns:a16="http://schemas.microsoft.com/office/drawing/2014/main" id="{5C0A1777-FFC8-D858-4691-0F32F602E8DF}"/>
              </a:ext>
            </a:extLst>
          </p:cNvPr>
          <p:cNvSpPr txBox="1">
            <a:spLocks/>
          </p:cNvSpPr>
          <p:nvPr/>
        </p:nvSpPr>
        <p:spPr>
          <a:xfrm>
            <a:off x="5540537" y="5649442"/>
            <a:ext cx="2353309" cy="220366"/>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Automatic Welding Robot</a:t>
            </a:r>
          </a:p>
        </p:txBody>
      </p:sp>
      <p:sp>
        <p:nvSpPr>
          <p:cNvPr id="24" name="Rounded Rectangle 23">
            <a:extLst>
              <a:ext uri="{FF2B5EF4-FFF2-40B4-BE49-F238E27FC236}">
                <a16:creationId xmlns:a16="http://schemas.microsoft.com/office/drawing/2014/main" id="{046C18DC-9839-BF4B-8425-8B13537DE325}"/>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18" name="Picture 3">
            <a:extLst>
              <a:ext uri="{FF2B5EF4-FFF2-40B4-BE49-F238E27FC236}">
                <a16:creationId xmlns:a16="http://schemas.microsoft.com/office/drawing/2014/main" id="{4BFEECB3-BAAD-4FB7-96AF-9CC188A26ABD}"/>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9213" b="11077"/>
          <a:stretch/>
        </p:blipFill>
        <p:spPr bwMode="auto">
          <a:xfrm>
            <a:off x="1201992" y="1972453"/>
            <a:ext cx="3479647" cy="1738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Slide Number Placeholder 3">
            <a:extLst>
              <a:ext uri="{FF2B5EF4-FFF2-40B4-BE49-F238E27FC236}">
                <a16:creationId xmlns:a16="http://schemas.microsoft.com/office/drawing/2014/main" id="{9C471603-23D8-4FBF-B689-CB059B85E7BD}"/>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33</a:t>
            </a:fld>
            <a:endParaRPr lang="en-US" b="1" dirty="0">
              <a:solidFill>
                <a:schemeClr val="accent4">
                  <a:lumMod val="75000"/>
                </a:schemeClr>
              </a:solidFill>
              <a:latin typeface="Avenir Next" panose="020B0503020202020204" pitchFamily="34" charset="0"/>
            </a:endParaRPr>
          </a:p>
        </p:txBody>
      </p:sp>
      <p:pic>
        <p:nvPicPr>
          <p:cNvPr id="22" name="Content Placeholder 15">
            <a:extLst>
              <a:ext uri="{FF2B5EF4-FFF2-40B4-BE49-F238E27FC236}">
                <a16:creationId xmlns:a16="http://schemas.microsoft.com/office/drawing/2014/main" id="{E1ECE156-E265-43A4-A18C-F27133A78A39}"/>
              </a:ext>
            </a:extLst>
          </p:cNvPr>
          <p:cNvPicPr>
            <a:picLocks noChangeAspect="1"/>
          </p:cNvPicPr>
          <p:nvPr/>
        </p:nvPicPr>
        <p:blipFill>
          <a:blip r:embed="rId7"/>
          <a:stretch>
            <a:fillRect/>
          </a:stretch>
        </p:blipFill>
        <p:spPr>
          <a:xfrm>
            <a:off x="-14824" y="-2727"/>
            <a:ext cx="10002761" cy="823912"/>
          </a:xfrm>
          <a:prstGeom prst="rect">
            <a:avLst/>
          </a:prstGeom>
        </p:spPr>
      </p:pic>
      <p:pic>
        <p:nvPicPr>
          <p:cNvPr id="23" name="Picture 22">
            <a:extLst>
              <a:ext uri="{FF2B5EF4-FFF2-40B4-BE49-F238E27FC236}">
                <a16:creationId xmlns:a16="http://schemas.microsoft.com/office/drawing/2014/main" id="{DD3E99A9-9EE4-4501-815F-C6D6D7CA44B4}"/>
              </a:ext>
            </a:extLst>
          </p:cNvPr>
          <p:cNvPicPr>
            <a:picLocks noChangeAspect="1"/>
          </p:cNvPicPr>
          <p:nvPr/>
        </p:nvPicPr>
        <p:blipFill>
          <a:blip r:embed="rId8"/>
          <a:stretch>
            <a:fillRect/>
          </a:stretch>
        </p:blipFill>
        <p:spPr>
          <a:xfrm>
            <a:off x="1229039" y="3960096"/>
            <a:ext cx="3452600" cy="1738067"/>
          </a:xfrm>
          <a:prstGeom prst="rect">
            <a:avLst/>
          </a:prstGeom>
        </p:spPr>
      </p:pic>
      <p:sp>
        <p:nvSpPr>
          <p:cNvPr id="25" name="Subtitle 4">
            <a:extLst>
              <a:ext uri="{FF2B5EF4-FFF2-40B4-BE49-F238E27FC236}">
                <a16:creationId xmlns:a16="http://schemas.microsoft.com/office/drawing/2014/main" id="{9E41FC76-84E0-42C0-8205-EAD7CC5A9347}"/>
              </a:ext>
            </a:extLst>
          </p:cNvPr>
          <p:cNvSpPr txBox="1">
            <a:spLocks noGrp="1"/>
          </p:cNvSpPr>
          <p:nvPr>
            <p:ph type="subTitle" idx="1"/>
          </p:nvPr>
        </p:nvSpPr>
        <p:spPr>
          <a:xfrm>
            <a:off x="2126205" y="5715688"/>
            <a:ext cx="1779169" cy="204821"/>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Welding machine</a:t>
            </a:r>
          </a:p>
          <a:p>
            <a:pPr>
              <a:buNone/>
            </a:pPr>
            <a:endParaRPr lang="en-US" sz="975" dirty="0"/>
          </a:p>
        </p:txBody>
      </p:sp>
    </p:spTree>
    <p:extLst>
      <p:ext uri="{BB962C8B-B14F-4D97-AF65-F5344CB8AC3E}">
        <p14:creationId xmlns:p14="http://schemas.microsoft.com/office/powerpoint/2010/main" val="2816468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F4B787BE-4355-C943-B14E-26BCA385B630}"/>
              </a:ext>
            </a:extLst>
          </p:cNvPr>
          <p:cNvPicPr>
            <a:picLocks noChangeAspect="1"/>
          </p:cNvPicPr>
          <p:nvPr/>
        </p:nvPicPr>
        <p:blipFill rotWithShape="1">
          <a:blip r:embed="rId3"/>
          <a:srcRect r="231"/>
          <a:stretch/>
        </p:blipFill>
        <p:spPr>
          <a:xfrm>
            <a:off x="3847" y="-22115"/>
            <a:ext cx="10002762" cy="6858000"/>
          </a:xfrm>
          <a:prstGeom prst="rect">
            <a:avLst/>
          </a:prstGeom>
        </p:spPr>
      </p:pic>
      <p:sp>
        <p:nvSpPr>
          <p:cNvPr id="19" name="Rounded Rectangle 18">
            <a:extLst>
              <a:ext uri="{FF2B5EF4-FFF2-40B4-BE49-F238E27FC236}">
                <a16:creationId xmlns:a16="http://schemas.microsoft.com/office/drawing/2014/main" id="{A968026E-0407-CB4A-8C88-EE0B2ABA8A11}"/>
              </a:ext>
            </a:extLst>
          </p:cNvPr>
          <p:cNvSpPr/>
          <p:nvPr/>
        </p:nvSpPr>
        <p:spPr>
          <a:xfrm>
            <a:off x="3847" y="1469412"/>
            <a:ext cx="9902154" cy="4576775"/>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17" name="Subtitle 4">
            <a:extLst>
              <a:ext uri="{FF2B5EF4-FFF2-40B4-BE49-F238E27FC236}">
                <a16:creationId xmlns:a16="http://schemas.microsoft.com/office/drawing/2014/main" id="{5C0A1777-FFC8-D858-4691-0F32F602E8DF}"/>
              </a:ext>
            </a:extLst>
          </p:cNvPr>
          <p:cNvSpPr txBox="1">
            <a:spLocks/>
          </p:cNvSpPr>
          <p:nvPr/>
        </p:nvSpPr>
        <p:spPr>
          <a:xfrm>
            <a:off x="6667200" y="4003304"/>
            <a:ext cx="2353309" cy="220366"/>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Fiber laser Marking machine</a:t>
            </a:r>
          </a:p>
        </p:txBody>
      </p:sp>
      <p:sp>
        <p:nvSpPr>
          <p:cNvPr id="24" name="Rounded Rectangle 23">
            <a:extLst>
              <a:ext uri="{FF2B5EF4-FFF2-40B4-BE49-F238E27FC236}">
                <a16:creationId xmlns:a16="http://schemas.microsoft.com/office/drawing/2014/main" id="{046C18DC-9839-BF4B-8425-8B13537DE325}"/>
              </a:ext>
            </a:extLst>
          </p:cNvPr>
          <p:cNvSpPr/>
          <p:nvPr/>
        </p:nvSpPr>
        <p:spPr>
          <a:xfrm>
            <a:off x="6835524" y="940686"/>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6" name="Picture 5">
            <a:extLst>
              <a:ext uri="{FF2B5EF4-FFF2-40B4-BE49-F238E27FC236}">
                <a16:creationId xmlns:a16="http://schemas.microsoft.com/office/drawing/2014/main" id="{DB9A600D-11D1-4131-8C7B-A58C787BFC25}"/>
              </a:ext>
            </a:extLst>
          </p:cNvPr>
          <p:cNvPicPr>
            <a:picLocks noChangeAspect="1"/>
          </p:cNvPicPr>
          <p:nvPr/>
        </p:nvPicPr>
        <p:blipFill>
          <a:blip r:embed="rId4"/>
          <a:stretch>
            <a:fillRect/>
          </a:stretch>
        </p:blipFill>
        <p:spPr>
          <a:xfrm>
            <a:off x="508681" y="1465802"/>
            <a:ext cx="3066625" cy="2426694"/>
          </a:xfrm>
          <a:prstGeom prst="rect">
            <a:avLst/>
          </a:prstGeom>
        </p:spPr>
      </p:pic>
      <p:pic>
        <p:nvPicPr>
          <p:cNvPr id="10" name="Picture 9">
            <a:extLst>
              <a:ext uri="{FF2B5EF4-FFF2-40B4-BE49-F238E27FC236}">
                <a16:creationId xmlns:a16="http://schemas.microsoft.com/office/drawing/2014/main" id="{F427B554-302E-41D2-BC8B-0037C74B39E2}"/>
              </a:ext>
            </a:extLst>
          </p:cNvPr>
          <p:cNvPicPr>
            <a:picLocks noChangeAspect="1"/>
          </p:cNvPicPr>
          <p:nvPr/>
        </p:nvPicPr>
        <p:blipFill>
          <a:blip r:embed="rId5"/>
          <a:stretch>
            <a:fillRect/>
          </a:stretch>
        </p:blipFill>
        <p:spPr>
          <a:xfrm>
            <a:off x="6214439" y="1469412"/>
            <a:ext cx="2885171" cy="2379131"/>
          </a:xfrm>
          <a:prstGeom prst="rect">
            <a:avLst/>
          </a:prstGeom>
        </p:spPr>
      </p:pic>
      <p:sp>
        <p:nvSpPr>
          <p:cNvPr id="11" name="Slide Number Placeholder 3">
            <a:extLst>
              <a:ext uri="{FF2B5EF4-FFF2-40B4-BE49-F238E27FC236}">
                <a16:creationId xmlns:a16="http://schemas.microsoft.com/office/drawing/2014/main" id="{30B69834-0E08-47D1-8384-782CC1778888}"/>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34</a:t>
            </a:fld>
            <a:endParaRPr lang="en-US" b="1" dirty="0">
              <a:solidFill>
                <a:schemeClr val="accent4">
                  <a:lumMod val="75000"/>
                </a:schemeClr>
              </a:solidFill>
              <a:latin typeface="Avenir Next" panose="020B0503020202020204" pitchFamily="34" charset="0"/>
            </a:endParaRPr>
          </a:p>
        </p:txBody>
      </p:sp>
      <p:pic>
        <p:nvPicPr>
          <p:cNvPr id="12" name="Content Placeholder 15">
            <a:extLst>
              <a:ext uri="{FF2B5EF4-FFF2-40B4-BE49-F238E27FC236}">
                <a16:creationId xmlns:a16="http://schemas.microsoft.com/office/drawing/2014/main" id="{CF3B919C-C771-4BB5-9FF3-542CDE848717}"/>
              </a:ext>
            </a:extLst>
          </p:cNvPr>
          <p:cNvPicPr>
            <a:picLocks noChangeAspect="1"/>
          </p:cNvPicPr>
          <p:nvPr/>
        </p:nvPicPr>
        <p:blipFill>
          <a:blip r:embed="rId6"/>
          <a:stretch>
            <a:fillRect/>
          </a:stretch>
        </p:blipFill>
        <p:spPr>
          <a:xfrm>
            <a:off x="-14824" y="-2727"/>
            <a:ext cx="10002761" cy="823912"/>
          </a:xfrm>
          <a:prstGeom prst="rect">
            <a:avLst/>
          </a:prstGeom>
        </p:spPr>
      </p:pic>
      <p:pic>
        <p:nvPicPr>
          <p:cNvPr id="3" name="Picture 2">
            <a:extLst>
              <a:ext uri="{FF2B5EF4-FFF2-40B4-BE49-F238E27FC236}">
                <a16:creationId xmlns:a16="http://schemas.microsoft.com/office/drawing/2014/main" id="{BEF0409A-9A3B-45D9-BA03-74631D055496}"/>
              </a:ext>
            </a:extLst>
          </p:cNvPr>
          <p:cNvPicPr>
            <a:picLocks noChangeAspect="1"/>
          </p:cNvPicPr>
          <p:nvPr/>
        </p:nvPicPr>
        <p:blipFill>
          <a:blip r:embed="rId7"/>
          <a:stretch>
            <a:fillRect/>
          </a:stretch>
        </p:blipFill>
        <p:spPr>
          <a:xfrm>
            <a:off x="3632992" y="3994209"/>
            <a:ext cx="2640015" cy="1980011"/>
          </a:xfrm>
          <a:prstGeom prst="rect">
            <a:avLst/>
          </a:prstGeom>
        </p:spPr>
      </p:pic>
      <p:sp>
        <p:nvSpPr>
          <p:cNvPr id="13" name="Subtitle 4">
            <a:extLst>
              <a:ext uri="{FF2B5EF4-FFF2-40B4-BE49-F238E27FC236}">
                <a16:creationId xmlns:a16="http://schemas.microsoft.com/office/drawing/2014/main" id="{83ADE469-46C7-44BE-8431-784EE0152D4E}"/>
              </a:ext>
            </a:extLst>
          </p:cNvPr>
          <p:cNvSpPr txBox="1">
            <a:spLocks/>
          </p:cNvSpPr>
          <p:nvPr/>
        </p:nvSpPr>
        <p:spPr>
          <a:xfrm>
            <a:off x="2362432" y="6094803"/>
            <a:ext cx="2007273" cy="249920"/>
          </a:xfrm>
          <a:prstGeom prst="rect">
            <a:avLst/>
          </a:prstGeom>
        </p:spPr>
        <p:txBody>
          <a:bodyPr vert="horz" lIns="74295" tIns="37148" rIns="74295" bIns="37148" rtlCol="0">
            <a:noAutofit/>
          </a:bodyPr>
          <a:lstStyle>
            <a:defPPr>
              <a:defRPr lang="en-US"/>
            </a:defPPr>
            <a:lvl1pPr indent="0" algn="just">
              <a:spcBef>
                <a:spcPct val="20000"/>
              </a:spcBef>
              <a:buFont typeface="Arial" panose="020B0604020202020204" pitchFamily="34" charset="0"/>
              <a:buChar char="•"/>
              <a:defRPr sz="2000" b="1">
                <a:solidFill>
                  <a:srgbClr val="002060"/>
                </a:solidFill>
                <a:latin typeface="Arial" panose="020B0604020202020204" pitchFamily="34" charset="0"/>
                <a:cs typeface="Arial" panose="020B0604020202020204" pitchFamily="34" charset="0"/>
              </a:defRPr>
            </a:lvl1pPr>
            <a:lvl2pPr marL="800100" lvl="1" indent="-342900" algn="just">
              <a:spcBef>
                <a:spcPct val="20000"/>
              </a:spcBef>
              <a:buFont typeface="Wingdings" panose="05000000000000000000" pitchFamily="2" charset="2"/>
              <a:buChar char="Ø"/>
              <a:defRPr sz="2000" i="1">
                <a:solidFill>
                  <a:srgbClr val="002060"/>
                </a:solidFill>
                <a:latin typeface="Arial" panose="020B0604020202020204" pitchFamily="34" charset="0"/>
                <a:cs typeface="Arial" panose="020B0604020202020204" pitchFamily="34" charset="0"/>
              </a:defRPr>
            </a:lvl2pPr>
            <a:lvl3pPr indent="0" algn="ctr">
              <a:spcBef>
                <a:spcPct val="20000"/>
              </a:spcBef>
              <a:buFont typeface="Arial" panose="020B0604020202020204" pitchFamily="34" charset="0"/>
              <a:buNone/>
              <a:defRPr sz="2400">
                <a:solidFill>
                  <a:schemeClr val="tx1">
                    <a:tint val="75000"/>
                  </a:schemeClr>
                </a:solidFill>
              </a:defRPr>
            </a:lvl3pPr>
            <a:lvl4pPr indent="0" algn="ctr">
              <a:spcBef>
                <a:spcPct val="20000"/>
              </a:spcBef>
              <a:buFont typeface="Arial" panose="020B0604020202020204" pitchFamily="34" charset="0"/>
              <a:buNone/>
              <a:defRPr sz="2000">
                <a:solidFill>
                  <a:schemeClr val="tx1">
                    <a:tint val="75000"/>
                  </a:schemeClr>
                </a:solidFill>
              </a:defRPr>
            </a:lvl4pPr>
            <a:lvl5pPr indent="0" algn="ctr">
              <a:spcBef>
                <a:spcPct val="20000"/>
              </a:spcBef>
              <a:buFont typeface="Arial" panose="020B0604020202020204" pitchFamily="34" charset="0"/>
              <a:buNone/>
              <a:defRPr sz="2000">
                <a:solidFill>
                  <a:schemeClr val="tx1">
                    <a:tint val="75000"/>
                  </a:schemeClr>
                </a:solidFill>
              </a:defRPr>
            </a:lvl5pPr>
            <a:lvl6pPr indent="0" algn="ctr">
              <a:spcBef>
                <a:spcPct val="20000"/>
              </a:spcBef>
              <a:buFont typeface="Arial" panose="020B0604020202020204" pitchFamily="34" charset="0"/>
              <a:buNone/>
              <a:defRPr sz="2000">
                <a:solidFill>
                  <a:schemeClr val="tx1">
                    <a:tint val="75000"/>
                  </a:schemeClr>
                </a:solidFill>
              </a:defRPr>
            </a:lvl6pPr>
            <a:lvl7pPr indent="0" algn="ctr">
              <a:spcBef>
                <a:spcPct val="20000"/>
              </a:spcBef>
              <a:buFont typeface="Arial" panose="020B0604020202020204" pitchFamily="34" charset="0"/>
              <a:buNone/>
              <a:defRPr sz="2000">
                <a:solidFill>
                  <a:schemeClr val="tx1">
                    <a:tint val="75000"/>
                  </a:schemeClr>
                </a:solidFill>
              </a:defRPr>
            </a:lvl7pPr>
            <a:lvl8pPr indent="0" algn="ctr">
              <a:spcBef>
                <a:spcPct val="20000"/>
              </a:spcBef>
              <a:buFont typeface="Arial" panose="020B0604020202020204" pitchFamily="34" charset="0"/>
              <a:buNone/>
              <a:defRPr sz="2000">
                <a:solidFill>
                  <a:schemeClr val="tx1">
                    <a:tint val="75000"/>
                  </a:schemeClr>
                </a:solidFill>
              </a:defRPr>
            </a:lvl8pPr>
            <a:lvl9pPr indent="0" algn="ctr">
              <a:spcBef>
                <a:spcPct val="20000"/>
              </a:spcBef>
              <a:buFont typeface="Arial" panose="020B0604020202020204" pitchFamily="34" charset="0"/>
              <a:buNone/>
              <a:defRPr sz="2000">
                <a:solidFill>
                  <a:schemeClr val="tx1">
                    <a:tint val="75000"/>
                  </a:schemeClr>
                </a:solidFill>
              </a:defRPr>
            </a:lvl9pPr>
          </a:lstStyle>
          <a:p>
            <a:pPr>
              <a:buNone/>
            </a:pP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Laser</a:t>
            </a:r>
            <a:r>
              <a:rPr lang="en-US" sz="1100" b="0" i="0" dirty="0">
                <a:solidFill>
                  <a:srgbClr val="081B3A"/>
                </a:solidFill>
                <a:effectLst/>
                <a:latin typeface="SegoeuiPc"/>
              </a:rPr>
              <a:t> </a:t>
            </a:r>
            <a:r>
              <a:rPr lang="en-US" sz="1138"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rPr>
              <a:t>Welding machine</a:t>
            </a:r>
          </a:p>
        </p:txBody>
      </p:sp>
      <p:pic>
        <p:nvPicPr>
          <p:cNvPr id="5" name="Picture 4">
            <a:extLst>
              <a:ext uri="{FF2B5EF4-FFF2-40B4-BE49-F238E27FC236}">
                <a16:creationId xmlns:a16="http://schemas.microsoft.com/office/drawing/2014/main" id="{8CBEC1DB-768C-4121-814F-A3DB37FA590D}"/>
              </a:ext>
            </a:extLst>
          </p:cNvPr>
          <p:cNvPicPr>
            <a:picLocks noChangeAspect="1"/>
          </p:cNvPicPr>
          <p:nvPr/>
        </p:nvPicPr>
        <p:blipFill>
          <a:blip r:embed="rId8"/>
          <a:stretch>
            <a:fillRect/>
          </a:stretch>
        </p:blipFill>
        <p:spPr>
          <a:xfrm>
            <a:off x="784086" y="4003304"/>
            <a:ext cx="2651810" cy="1988857"/>
          </a:xfrm>
          <a:prstGeom prst="rect">
            <a:avLst/>
          </a:prstGeom>
        </p:spPr>
      </p:pic>
    </p:spTree>
    <p:extLst>
      <p:ext uri="{BB962C8B-B14F-4D97-AF65-F5344CB8AC3E}">
        <p14:creationId xmlns:p14="http://schemas.microsoft.com/office/powerpoint/2010/main" val="38373127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6536E24-1E94-9143-97B6-0FFC472E01FE}"/>
              </a:ext>
            </a:extLst>
          </p:cNvPr>
          <p:cNvPicPr>
            <a:picLocks noChangeAspect="1"/>
          </p:cNvPicPr>
          <p:nvPr/>
        </p:nvPicPr>
        <p:blipFill rotWithShape="1">
          <a:blip r:embed="rId2"/>
          <a:srcRect r="231"/>
          <a:stretch/>
        </p:blipFill>
        <p:spPr>
          <a:xfrm>
            <a:off x="3847" y="0"/>
            <a:ext cx="10002762" cy="6858000"/>
          </a:xfrm>
          <a:prstGeom prst="rect">
            <a:avLst/>
          </a:prstGeom>
        </p:spPr>
      </p:pic>
      <p:sp>
        <p:nvSpPr>
          <p:cNvPr id="11" name="Rounded Rectangle 10">
            <a:extLst>
              <a:ext uri="{FF2B5EF4-FFF2-40B4-BE49-F238E27FC236}">
                <a16:creationId xmlns:a16="http://schemas.microsoft.com/office/drawing/2014/main" id="{CB2CDE83-9238-9141-A970-79761035F5B1}"/>
              </a:ext>
            </a:extLst>
          </p:cNvPr>
          <p:cNvSpPr/>
          <p:nvPr/>
        </p:nvSpPr>
        <p:spPr>
          <a:xfrm>
            <a:off x="3847" y="914400"/>
            <a:ext cx="10030248" cy="5513033"/>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5" name="Content Placeholder 4">
            <a:extLst>
              <a:ext uri="{FF2B5EF4-FFF2-40B4-BE49-F238E27FC236}">
                <a16:creationId xmlns:a16="http://schemas.microsoft.com/office/drawing/2014/main" id="{3D9B7665-1620-4C57-B42F-B3F4BE4A346B}"/>
              </a:ext>
            </a:extLst>
          </p:cNvPr>
          <p:cNvPicPr>
            <a:picLocks noGrp="1" noChangeAspect="1"/>
          </p:cNvPicPr>
          <p:nvPr>
            <p:ph idx="1"/>
          </p:nvPr>
        </p:nvPicPr>
        <p:blipFill>
          <a:blip r:embed="rId3"/>
          <a:stretch>
            <a:fillRect/>
          </a:stretch>
        </p:blipFill>
        <p:spPr>
          <a:xfrm>
            <a:off x="413720" y="2222085"/>
            <a:ext cx="2821724" cy="3243957"/>
          </a:xfrm>
          <a:prstGeom prst="rect">
            <a:avLst/>
          </a:prstGeom>
        </p:spPr>
      </p:pic>
      <p:sp>
        <p:nvSpPr>
          <p:cNvPr id="4" name="Slide Number Placeholder 3">
            <a:extLst>
              <a:ext uri="{FF2B5EF4-FFF2-40B4-BE49-F238E27FC236}">
                <a16:creationId xmlns:a16="http://schemas.microsoft.com/office/drawing/2014/main" id="{2F6BC08B-2011-4287-A44A-0B853119E2A1}"/>
              </a:ext>
            </a:extLst>
          </p:cNvPr>
          <p:cNvSpPr>
            <a:spLocks noGrp="1"/>
          </p:cNvSpPr>
          <p:nvPr>
            <p:ph type="sldNum" sz="quarter" idx="12"/>
          </p:nvPr>
        </p:nvSpPr>
        <p:spPr>
          <a:xfrm>
            <a:off x="7613467" y="6542831"/>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35</a:t>
            </a:fld>
            <a:endParaRPr lang="en-US" b="1" dirty="0">
              <a:solidFill>
                <a:schemeClr val="accent4">
                  <a:lumMod val="75000"/>
                </a:schemeClr>
              </a:solidFill>
              <a:latin typeface="Avenir Next" panose="020B0503020202020204" pitchFamily="34" charset="0"/>
            </a:endParaRPr>
          </a:p>
        </p:txBody>
      </p:sp>
      <p:pic>
        <p:nvPicPr>
          <p:cNvPr id="7" name="Picture 6">
            <a:extLst>
              <a:ext uri="{FF2B5EF4-FFF2-40B4-BE49-F238E27FC236}">
                <a16:creationId xmlns:a16="http://schemas.microsoft.com/office/drawing/2014/main" id="{B070C516-66A9-4EC8-AED7-30BFEC8F4C11}"/>
              </a:ext>
            </a:extLst>
          </p:cNvPr>
          <p:cNvPicPr>
            <a:picLocks noChangeAspect="1"/>
          </p:cNvPicPr>
          <p:nvPr/>
        </p:nvPicPr>
        <p:blipFill rotWithShape="1">
          <a:blip r:embed="rId4"/>
          <a:srcRect l="4506" t="10214" b="15590"/>
          <a:stretch/>
        </p:blipFill>
        <p:spPr>
          <a:xfrm>
            <a:off x="3645316" y="2222086"/>
            <a:ext cx="3006793" cy="3243957"/>
          </a:xfrm>
          <a:prstGeom prst="rect">
            <a:avLst/>
          </a:prstGeom>
        </p:spPr>
      </p:pic>
      <p:sp>
        <p:nvSpPr>
          <p:cNvPr id="8" name="Rectangle 7">
            <a:extLst>
              <a:ext uri="{FF2B5EF4-FFF2-40B4-BE49-F238E27FC236}">
                <a16:creationId xmlns:a16="http://schemas.microsoft.com/office/drawing/2014/main" id="{474AD789-AD3B-44DA-A29F-9618814AD991}"/>
              </a:ext>
            </a:extLst>
          </p:cNvPr>
          <p:cNvSpPr/>
          <p:nvPr/>
        </p:nvSpPr>
        <p:spPr>
          <a:xfrm>
            <a:off x="4145978" y="5668595"/>
            <a:ext cx="2165642" cy="392415"/>
          </a:xfrm>
          <a:prstGeom prst="rect">
            <a:avLst/>
          </a:prstGeom>
        </p:spPr>
        <p:txBody>
          <a:bodyPr wrap="square">
            <a:spAutoFit/>
          </a:bodyPr>
          <a:lstStyle/>
          <a:p>
            <a:pPr>
              <a:buNone/>
            </a:pPr>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Warehouse</a:t>
            </a:r>
          </a:p>
        </p:txBody>
      </p:sp>
      <p:sp>
        <p:nvSpPr>
          <p:cNvPr id="17" name="Rounded Rectangle 16">
            <a:extLst>
              <a:ext uri="{FF2B5EF4-FFF2-40B4-BE49-F238E27FC236}">
                <a16:creationId xmlns:a16="http://schemas.microsoft.com/office/drawing/2014/main" id="{3F63972D-7FA9-6044-BAB5-225F9412CA5C}"/>
              </a:ext>
            </a:extLst>
          </p:cNvPr>
          <p:cNvSpPr/>
          <p:nvPr/>
        </p:nvSpPr>
        <p:spPr>
          <a:xfrm>
            <a:off x="6527180" y="1469412"/>
            <a:ext cx="3006793"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4.  PRODUCTION CAPACITY</a:t>
            </a:r>
          </a:p>
        </p:txBody>
      </p:sp>
      <p:pic>
        <p:nvPicPr>
          <p:cNvPr id="9" name="Picture 8">
            <a:extLst>
              <a:ext uri="{FF2B5EF4-FFF2-40B4-BE49-F238E27FC236}">
                <a16:creationId xmlns:a16="http://schemas.microsoft.com/office/drawing/2014/main" id="{E610E717-E668-41FA-BA36-3CEB7F856E55}"/>
              </a:ext>
            </a:extLst>
          </p:cNvPr>
          <p:cNvPicPr>
            <a:picLocks noChangeAspect="1"/>
          </p:cNvPicPr>
          <p:nvPr/>
        </p:nvPicPr>
        <p:blipFill>
          <a:blip r:embed="rId5"/>
          <a:stretch>
            <a:fillRect/>
          </a:stretch>
        </p:blipFill>
        <p:spPr>
          <a:xfrm>
            <a:off x="6860767" y="2251561"/>
            <a:ext cx="2772658" cy="3214482"/>
          </a:xfrm>
          <a:prstGeom prst="rect">
            <a:avLst/>
          </a:prstGeom>
        </p:spPr>
      </p:pic>
      <p:pic>
        <p:nvPicPr>
          <p:cNvPr id="12" name="Content Placeholder 15">
            <a:extLst>
              <a:ext uri="{FF2B5EF4-FFF2-40B4-BE49-F238E27FC236}">
                <a16:creationId xmlns:a16="http://schemas.microsoft.com/office/drawing/2014/main" id="{6657BFC5-2F5A-46E1-93F0-F9EF14039CA9}"/>
              </a:ext>
            </a:extLst>
          </p:cNvPr>
          <p:cNvPicPr>
            <a:picLocks noChangeAspect="1"/>
          </p:cNvPicPr>
          <p:nvPr/>
        </p:nvPicPr>
        <p:blipFill>
          <a:blip r:embed="rId6"/>
          <a:stretch>
            <a:fillRect/>
          </a:stretch>
        </p:blipFill>
        <p:spPr>
          <a:xfrm>
            <a:off x="-14824" y="-2727"/>
            <a:ext cx="10002761" cy="823912"/>
          </a:xfrm>
          <a:prstGeom prst="rect">
            <a:avLst/>
          </a:prstGeom>
        </p:spPr>
      </p:pic>
    </p:spTree>
    <p:extLst>
      <p:ext uri="{BB962C8B-B14F-4D97-AF65-F5344CB8AC3E}">
        <p14:creationId xmlns:p14="http://schemas.microsoft.com/office/powerpoint/2010/main" val="31204160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525D00-EF4D-2F4D-93BD-9A1E9AF8287E}"/>
              </a:ext>
            </a:extLst>
          </p:cNvPr>
          <p:cNvSpPr/>
          <p:nvPr/>
        </p:nvSpPr>
        <p:spPr>
          <a:xfrm>
            <a:off x="2411328" y="460460"/>
            <a:ext cx="7494671" cy="5865394"/>
          </a:xfrm>
          <a:prstGeom prst="rect">
            <a:avLst/>
          </a:prstGeom>
          <a:solidFill>
            <a:srgbClr val="FFE45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VN" sz="1463" dirty="0">
                <a:effectLst>
                  <a:glow rad="127000">
                    <a:schemeClr val="bg1"/>
                  </a:glow>
                </a:effectLst>
              </a:rPr>
              <a:t>         </a:t>
            </a:r>
          </a:p>
        </p:txBody>
      </p:sp>
      <p:pic>
        <p:nvPicPr>
          <p:cNvPr id="25" name="Picture 24">
            <a:extLst>
              <a:ext uri="{FF2B5EF4-FFF2-40B4-BE49-F238E27FC236}">
                <a16:creationId xmlns:a16="http://schemas.microsoft.com/office/drawing/2014/main" id="{5F7207D2-157C-9B48-B959-FA845AAD661A}"/>
              </a:ext>
            </a:extLst>
          </p:cNvPr>
          <p:cNvPicPr>
            <a:picLocks noChangeAspect="1"/>
          </p:cNvPicPr>
          <p:nvPr/>
        </p:nvPicPr>
        <p:blipFill>
          <a:blip r:embed="rId2"/>
          <a:stretch>
            <a:fillRect/>
          </a:stretch>
        </p:blipFill>
        <p:spPr>
          <a:xfrm>
            <a:off x="506588" y="1026426"/>
            <a:ext cx="1344271" cy="973091"/>
          </a:xfrm>
          <a:prstGeom prst="rect">
            <a:avLst/>
          </a:prstGeom>
          <a:effectLst/>
        </p:spPr>
      </p:pic>
      <p:sp>
        <p:nvSpPr>
          <p:cNvPr id="23" name="Rectangle: Rounded Corners 12">
            <a:extLst>
              <a:ext uri="{FF2B5EF4-FFF2-40B4-BE49-F238E27FC236}">
                <a16:creationId xmlns:a16="http://schemas.microsoft.com/office/drawing/2014/main" id="{8B9EB746-9EEC-6C4A-AE6D-3C4C8A2AA25D}"/>
              </a:ext>
            </a:extLst>
          </p:cNvPr>
          <p:cNvSpPr/>
          <p:nvPr/>
        </p:nvSpPr>
        <p:spPr>
          <a:xfrm>
            <a:off x="2020303" y="2780635"/>
            <a:ext cx="7885697" cy="1296731"/>
          </a:xfrm>
          <a:prstGeom prst="roundRect">
            <a:avLst/>
          </a:prstGeom>
          <a:no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575" dirty="0">
                <a:solidFill>
                  <a:srgbClr val="896700"/>
                </a:solidFill>
                <a:effectLst>
                  <a:glow rad="31856">
                    <a:schemeClr val="bg1">
                      <a:alpha val="72000"/>
                    </a:schemeClr>
                  </a:glow>
                  <a:outerShdw blurRad="50800" dist="38100" dir="2700000" algn="tl" rotWithShape="0">
                    <a:prstClr val="black">
                      <a:alpha val="40000"/>
                    </a:prstClr>
                  </a:outerShdw>
                </a:effectLst>
                <a:latin typeface="Montserrat extrabold" panose="00000900000000000000" pitchFamily="2" charset="0"/>
              </a:rPr>
              <a:t>5.  COMPANY IMAGES</a:t>
            </a:r>
          </a:p>
        </p:txBody>
      </p:sp>
      <p:pic>
        <p:nvPicPr>
          <p:cNvPr id="10250" name="Picture 10" descr="Company - Free business icons">
            <a:extLst>
              <a:ext uri="{FF2B5EF4-FFF2-40B4-BE49-F238E27FC236}">
                <a16:creationId xmlns:a16="http://schemas.microsoft.com/office/drawing/2014/main" id="{0C3CDEDE-8DEF-7F4A-83BE-7527D226AC23}"/>
              </a:ext>
            </a:extLst>
          </p:cNvPr>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77618" y="4295518"/>
            <a:ext cx="1838198" cy="1536056"/>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4">
            <a:extLst>
              <a:ext uri="{FF2B5EF4-FFF2-40B4-BE49-F238E27FC236}">
                <a16:creationId xmlns:a16="http://schemas.microsoft.com/office/drawing/2014/main" id="{9DAD264A-BF66-431D-BAC8-9776809F220D}"/>
              </a:ext>
            </a:extLst>
          </p:cNvPr>
          <p:cNvSpPr>
            <a:spLocks noGrp="1"/>
          </p:cNvSpPr>
          <p:nvPr>
            <p:ph type="sldNum" sz="quarter" idx="12"/>
          </p:nvPr>
        </p:nvSpPr>
        <p:spPr>
          <a:xfrm>
            <a:off x="7614368" y="6577535"/>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36</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356467135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8FB0B33-3CE7-3E4D-BC77-61CF4B674D41}"/>
              </a:ext>
            </a:extLst>
          </p:cNvPr>
          <p:cNvPicPr>
            <a:picLocks noChangeAspect="1"/>
          </p:cNvPicPr>
          <p:nvPr/>
        </p:nvPicPr>
        <p:blipFill rotWithShape="1">
          <a:blip r:embed="rId2"/>
          <a:srcRect r="231"/>
          <a:stretch/>
        </p:blipFill>
        <p:spPr>
          <a:xfrm>
            <a:off x="71021" y="-40782"/>
            <a:ext cx="9935588" cy="6858000"/>
          </a:xfrm>
          <a:prstGeom prst="rect">
            <a:avLst/>
          </a:prstGeom>
        </p:spPr>
      </p:pic>
      <p:sp>
        <p:nvSpPr>
          <p:cNvPr id="12" name="Rounded Rectangle 11">
            <a:extLst>
              <a:ext uri="{FF2B5EF4-FFF2-40B4-BE49-F238E27FC236}">
                <a16:creationId xmlns:a16="http://schemas.microsoft.com/office/drawing/2014/main" id="{5E51372A-ED0F-B144-9274-166616B0600C}"/>
              </a:ext>
            </a:extLst>
          </p:cNvPr>
          <p:cNvSpPr/>
          <p:nvPr/>
        </p:nvSpPr>
        <p:spPr>
          <a:xfrm>
            <a:off x="95563" y="1311507"/>
            <a:ext cx="9870773" cy="5056171"/>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16" name="Content Placeholder 14">
            <a:extLst>
              <a:ext uri="{FF2B5EF4-FFF2-40B4-BE49-F238E27FC236}">
                <a16:creationId xmlns:a16="http://schemas.microsoft.com/office/drawing/2014/main" id="{FD6B94C7-3643-C84E-84EB-9470F225064C}"/>
              </a:ext>
            </a:extLst>
          </p:cNvPr>
          <p:cNvPicPr>
            <a:picLocks noGrp="1" noChangeAspect="1"/>
          </p:cNvPicPr>
          <p:nvPr>
            <p:ph idx="1"/>
          </p:nvPr>
        </p:nvPicPr>
        <p:blipFill>
          <a:blip r:embed="rId3"/>
          <a:stretch>
            <a:fillRect/>
          </a:stretch>
        </p:blipFill>
        <p:spPr>
          <a:xfrm>
            <a:off x="6519139" y="1953332"/>
            <a:ext cx="2691355" cy="1726180"/>
          </a:xfrm>
        </p:spPr>
      </p:pic>
      <p:sp>
        <p:nvSpPr>
          <p:cNvPr id="4" name="Slide Number Placeholder 3"/>
          <p:cNvSpPr>
            <a:spLocks noGrp="1"/>
          </p:cNvSpPr>
          <p:nvPr>
            <p:ph type="sldNum" sz="quarter" idx="12"/>
          </p:nvPr>
        </p:nvSpPr>
        <p:spPr>
          <a:xfrm>
            <a:off x="7606129" y="6520554"/>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37</a:t>
            </a:fld>
            <a:endParaRPr lang="en-US" b="1" dirty="0">
              <a:solidFill>
                <a:schemeClr val="accent4">
                  <a:lumMod val="75000"/>
                </a:schemeClr>
              </a:solidFill>
              <a:latin typeface="Avenir Next" panose="020B0503020202020204" pitchFamily="34" charset="0"/>
            </a:endParaRPr>
          </a:p>
        </p:txBody>
      </p:sp>
      <p:sp>
        <p:nvSpPr>
          <p:cNvPr id="11" name="Rectangle 10">
            <a:extLst>
              <a:ext uri="{FF2B5EF4-FFF2-40B4-BE49-F238E27FC236}">
                <a16:creationId xmlns:a16="http://schemas.microsoft.com/office/drawing/2014/main" id="{94ADBF72-A278-F6EA-E574-A984691A0241}"/>
              </a:ext>
            </a:extLst>
          </p:cNvPr>
          <p:cNvSpPr/>
          <p:nvPr/>
        </p:nvSpPr>
        <p:spPr>
          <a:xfrm>
            <a:off x="739154" y="4250476"/>
            <a:ext cx="261610" cy="292388"/>
          </a:xfrm>
          <a:prstGeom prst="rect">
            <a:avLst/>
          </a:prstGeom>
        </p:spPr>
        <p:txBody>
          <a:bodyPr wrap="none">
            <a:spAutoFit/>
          </a:bodyPr>
          <a:lstStyle/>
          <a:p>
            <a:r>
              <a:rPr lang="en-US" sz="1300" b="1" dirty="0">
                <a:solidFill>
                  <a:schemeClr val="accent2">
                    <a:lumMod val="50000"/>
                  </a:schemeClr>
                </a:solidFill>
                <a:latin typeface="Avenir Heavy" panose="02000503020000020003" pitchFamily="2" charset="0"/>
              </a:rPr>
              <a:t>  </a:t>
            </a:r>
          </a:p>
        </p:txBody>
      </p:sp>
      <p:sp>
        <p:nvSpPr>
          <p:cNvPr id="20" name="Rounded Rectangle 19">
            <a:extLst>
              <a:ext uri="{FF2B5EF4-FFF2-40B4-BE49-F238E27FC236}">
                <a16:creationId xmlns:a16="http://schemas.microsoft.com/office/drawing/2014/main" id="{3232D809-DC42-EA41-B29D-C1880827BCD4}"/>
              </a:ext>
            </a:extLst>
          </p:cNvPr>
          <p:cNvSpPr/>
          <p:nvPr/>
        </p:nvSpPr>
        <p:spPr>
          <a:xfrm>
            <a:off x="6996113" y="1469412"/>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sp>
        <p:nvSpPr>
          <p:cNvPr id="21" name="Rectangle 20">
            <a:extLst>
              <a:ext uri="{FF2B5EF4-FFF2-40B4-BE49-F238E27FC236}">
                <a16:creationId xmlns:a16="http://schemas.microsoft.com/office/drawing/2014/main" id="{C25862CB-8B3F-CF44-9E9B-CA98D2C565DE}"/>
              </a:ext>
            </a:extLst>
          </p:cNvPr>
          <p:cNvSpPr/>
          <p:nvPr/>
        </p:nvSpPr>
        <p:spPr>
          <a:xfrm>
            <a:off x="4198705" y="1559255"/>
            <a:ext cx="1194558" cy="392415"/>
          </a:xfrm>
          <a:prstGeom prst="rect">
            <a:avLst/>
          </a:prstGeom>
        </p:spPr>
        <p:txBody>
          <a:bodyPr wrap="none">
            <a:spAutoFit/>
          </a:bodyPr>
          <a:lstStyle/>
          <a:p>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Partner</a:t>
            </a:r>
          </a:p>
        </p:txBody>
      </p:sp>
      <p:pic>
        <p:nvPicPr>
          <p:cNvPr id="19" name="Picture 18">
            <a:extLst>
              <a:ext uri="{FF2B5EF4-FFF2-40B4-BE49-F238E27FC236}">
                <a16:creationId xmlns:a16="http://schemas.microsoft.com/office/drawing/2014/main" id="{917E6F8F-286E-B147-B8C3-CD330C33CC7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15167"/>
          <a:stretch/>
        </p:blipFill>
        <p:spPr>
          <a:xfrm rot="16200000">
            <a:off x="4057472" y="3774182"/>
            <a:ext cx="1726180" cy="2654454"/>
          </a:xfrm>
          <a:prstGeom prst="rect">
            <a:avLst/>
          </a:prstGeom>
        </p:spPr>
      </p:pic>
      <p:pic>
        <p:nvPicPr>
          <p:cNvPr id="3" name="Picture 2">
            <a:extLst>
              <a:ext uri="{FF2B5EF4-FFF2-40B4-BE49-F238E27FC236}">
                <a16:creationId xmlns:a16="http://schemas.microsoft.com/office/drawing/2014/main" id="{8319349D-2FDC-E542-AB6B-39B406983E59}"/>
              </a:ext>
            </a:extLst>
          </p:cNvPr>
          <p:cNvPicPr>
            <a:picLocks noChangeAspect="1"/>
          </p:cNvPicPr>
          <p:nvPr/>
        </p:nvPicPr>
        <p:blipFill rotWithShape="1">
          <a:blip r:embed="rId5"/>
          <a:srcRect t="10492"/>
          <a:stretch/>
        </p:blipFill>
        <p:spPr>
          <a:xfrm>
            <a:off x="3667040" y="1954521"/>
            <a:ext cx="2627180" cy="1724991"/>
          </a:xfrm>
          <a:prstGeom prst="rect">
            <a:avLst/>
          </a:prstGeom>
        </p:spPr>
      </p:pic>
      <p:pic>
        <p:nvPicPr>
          <p:cNvPr id="5" name="Picture 4">
            <a:extLst>
              <a:ext uri="{FF2B5EF4-FFF2-40B4-BE49-F238E27FC236}">
                <a16:creationId xmlns:a16="http://schemas.microsoft.com/office/drawing/2014/main" id="{57E0348A-FF75-4986-A635-AA9ED95ADEA0}"/>
              </a:ext>
            </a:extLst>
          </p:cNvPr>
          <p:cNvPicPr>
            <a:picLocks noChangeAspect="1"/>
          </p:cNvPicPr>
          <p:nvPr/>
        </p:nvPicPr>
        <p:blipFill>
          <a:blip r:embed="rId6"/>
          <a:stretch>
            <a:fillRect/>
          </a:stretch>
        </p:blipFill>
        <p:spPr>
          <a:xfrm>
            <a:off x="533129" y="1965750"/>
            <a:ext cx="2699808" cy="1726181"/>
          </a:xfrm>
          <a:prstGeom prst="rect">
            <a:avLst/>
          </a:prstGeom>
        </p:spPr>
      </p:pic>
      <p:pic>
        <p:nvPicPr>
          <p:cNvPr id="8" name="Picture 7">
            <a:extLst>
              <a:ext uri="{FF2B5EF4-FFF2-40B4-BE49-F238E27FC236}">
                <a16:creationId xmlns:a16="http://schemas.microsoft.com/office/drawing/2014/main" id="{F2FB33EF-C79E-4C03-83F6-E96A6BEDBA57}"/>
              </a:ext>
            </a:extLst>
          </p:cNvPr>
          <p:cNvPicPr>
            <a:picLocks noChangeAspect="1"/>
          </p:cNvPicPr>
          <p:nvPr/>
        </p:nvPicPr>
        <p:blipFill>
          <a:blip r:embed="rId7"/>
          <a:stretch>
            <a:fillRect/>
          </a:stretch>
        </p:blipFill>
        <p:spPr>
          <a:xfrm>
            <a:off x="533129" y="4241430"/>
            <a:ext cx="2699808" cy="1723069"/>
          </a:xfrm>
          <a:prstGeom prst="rect">
            <a:avLst/>
          </a:prstGeom>
        </p:spPr>
      </p:pic>
      <p:pic>
        <p:nvPicPr>
          <p:cNvPr id="15" name="Content Placeholder 15">
            <a:extLst>
              <a:ext uri="{FF2B5EF4-FFF2-40B4-BE49-F238E27FC236}">
                <a16:creationId xmlns:a16="http://schemas.microsoft.com/office/drawing/2014/main" id="{37FC51BA-2AFB-4957-BABE-4CE3E5D1B3A5}"/>
              </a:ext>
            </a:extLst>
          </p:cNvPr>
          <p:cNvPicPr>
            <a:picLocks noChangeAspect="1"/>
          </p:cNvPicPr>
          <p:nvPr/>
        </p:nvPicPr>
        <p:blipFill>
          <a:blip r:embed="rId8"/>
          <a:stretch>
            <a:fillRect/>
          </a:stretch>
        </p:blipFill>
        <p:spPr>
          <a:xfrm>
            <a:off x="-14824" y="-2727"/>
            <a:ext cx="10002761" cy="823912"/>
          </a:xfrm>
          <a:prstGeom prst="rect">
            <a:avLst/>
          </a:prstGeom>
        </p:spPr>
      </p:pic>
      <p:pic>
        <p:nvPicPr>
          <p:cNvPr id="6" name="Picture 5">
            <a:extLst>
              <a:ext uri="{FF2B5EF4-FFF2-40B4-BE49-F238E27FC236}">
                <a16:creationId xmlns:a16="http://schemas.microsoft.com/office/drawing/2014/main" id="{C45C7698-14FE-4941-963A-87497430B499}"/>
              </a:ext>
            </a:extLst>
          </p:cNvPr>
          <p:cNvPicPr>
            <a:picLocks noChangeAspect="1"/>
          </p:cNvPicPr>
          <p:nvPr/>
        </p:nvPicPr>
        <p:blipFill>
          <a:blip r:embed="rId9"/>
          <a:stretch>
            <a:fillRect/>
          </a:stretch>
        </p:blipFill>
        <p:spPr>
          <a:xfrm flipH="1">
            <a:off x="6505329" y="4253280"/>
            <a:ext cx="2705164" cy="1680887"/>
          </a:xfrm>
          <a:prstGeom prst="rect">
            <a:avLst/>
          </a:prstGeom>
        </p:spPr>
      </p:pic>
      <p:sp>
        <p:nvSpPr>
          <p:cNvPr id="17" name="Rectangle 16">
            <a:extLst>
              <a:ext uri="{FF2B5EF4-FFF2-40B4-BE49-F238E27FC236}">
                <a16:creationId xmlns:a16="http://schemas.microsoft.com/office/drawing/2014/main" id="{A11FFCD8-1FC4-4BCD-986A-74388D6CD4E2}"/>
              </a:ext>
            </a:extLst>
          </p:cNvPr>
          <p:cNvSpPr/>
          <p:nvPr/>
        </p:nvSpPr>
        <p:spPr>
          <a:xfrm>
            <a:off x="3491296" y="3800248"/>
            <a:ext cx="3803933"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Asia tech source – Kim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Binh</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a:t>
            </a:r>
          </a:p>
        </p:txBody>
      </p:sp>
      <p:sp>
        <p:nvSpPr>
          <p:cNvPr id="18" name="Rectangle 17">
            <a:extLst>
              <a:ext uri="{FF2B5EF4-FFF2-40B4-BE49-F238E27FC236}">
                <a16:creationId xmlns:a16="http://schemas.microsoft.com/office/drawing/2014/main" id="{228B3F71-47D9-4F19-BE96-BDE67387356D}"/>
              </a:ext>
            </a:extLst>
          </p:cNvPr>
          <p:cNvSpPr/>
          <p:nvPr/>
        </p:nvSpPr>
        <p:spPr>
          <a:xfrm>
            <a:off x="650432" y="3788517"/>
            <a:ext cx="3016608"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Clark – Thanh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Liem</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a:t>
            </a:r>
          </a:p>
        </p:txBody>
      </p:sp>
      <p:sp>
        <p:nvSpPr>
          <p:cNvPr id="23" name="Rectangle 22">
            <a:extLst>
              <a:ext uri="{FF2B5EF4-FFF2-40B4-BE49-F238E27FC236}">
                <a16:creationId xmlns:a16="http://schemas.microsoft.com/office/drawing/2014/main" id="{9E2B910A-B6C9-4434-AB56-2421C67F29D5}"/>
              </a:ext>
            </a:extLst>
          </p:cNvPr>
          <p:cNvSpPr/>
          <p:nvPr/>
        </p:nvSpPr>
        <p:spPr>
          <a:xfrm>
            <a:off x="6649674" y="3806384"/>
            <a:ext cx="3486419"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Formula air- Kim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Binh</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 </a:t>
            </a:r>
          </a:p>
        </p:txBody>
      </p:sp>
      <p:sp>
        <p:nvSpPr>
          <p:cNvPr id="25" name="Rectangle 24">
            <a:extLst>
              <a:ext uri="{FF2B5EF4-FFF2-40B4-BE49-F238E27FC236}">
                <a16:creationId xmlns:a16="http://schemas.microsoft.com/office/drawing/2014/main" id="{53EC8F52-0780-45E0-9E98-7D6956A39A96}"/>
              </a:ext>
            </a:extLst>
          </p:cNvPr>
          <p:cNvSpPr/>
          <p:nvPr/>
        </p:nvSpPr>
        <p:spPr>
          <a:xfrm>
            <a:off x="3799078" y="6014938"/>
            <a:ext cx="2813787"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Supplier - Thanh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Liem</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a:t>
            </a:r>
          </a:p>
        </p:txBody>
      </p:sp>
      <p:sp>
        <p:nvSpPr>
          <p:cNvPr id="26" name="Rectangle 25">
            <a:extLst>
              <a:ext uri="{FF2B5EF4-FFF2-40B4-BE49-F238E27FC236}">
                <a16:creationId xmlns:a16="http://schemas.microsoft.com/office/drawing/2014/main" id="{1B8FA1E5-F4DD-4A7A-9699-1FB8B3EC3B44}"/>
              </a:ext>
            </a:extLst>
          </p:cNvPr>
          <p:cNvSpPr/>
          <p:nvPr/>
        </p:nvSpPr>
        <p:spPr>
          <a:xfrm>
            <a:off x="739154" y="5995633"/>
            <a:ext cx="2813787"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Supplier - Kim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Binh</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 </a:t>
            </a:r>
          </a:p>
        </p:txBody>
      </p:sp>
      <p:sp>
        <p:nvSpPr>
          <p:cNvPr id="27" name="Rectangle 26">
            <a:extLst>
              <a:ext uri="{FF2B5EF4-FFF2-40B4-BE49-F238E27FC236}">
                <a16:creationId xmlns:a16="http://schemas.microsoft.com/office/drawing/2014/main" id="{1F82B1B7-3B48-4737-B286-F0A0AFEAF6B0}"/>
              </a:ext>
            </a:extLst>
          </p:cNvPr>
          <p:cNvSpPr/>
          <p:nvPr/>
        </p:nvSpPr>
        <p:spPr>
          <a:xfrm>
            <a:off x="6765265" y="6010291"/>
            <a:ext cx="2813787"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Supplier - Thanh </a:t>
            </a:r>
            <a:r>
              <a:rPr lang="en-US" sz="1100" b="1" dirty="0" err="1">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Liem</a:t>
            </a: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 Factory</a:t>
            </a:r>
          </a:p>
        </p:txBody>
      </p:sp>
    </p:spTree>
    <p:extLst>
      <p:ext uri="{BB962C8B-B14F-4D97-AF65-F5344CB8AC3E}">
        <p14:creationId xmlns:p14="http://schemas.microsoft.com/office/powerpoint/2010/main" val="408698355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073896F-8093-0849-8A53-7820DC2D8EE9}"/>
              </a:ext>
            </a:extLst>
          </p:cNvPr>
          <p:cNvPicPr>
            <a:picLocks noChangeAspect="1"/>
          </p:cNvPicPr>
          <p:nvPr/>
        </p:nvPicPr>
        <p:blipFill rotWithShape="1">
          <a:blip r:embed="rId2"/>
          <a:srcRect r="231"/>
          <a:stretch/>
        </p:blipFill>
        <p:spPr>
          <a:xfrm>
            <a:off x="3847" y="0"/>
            <a:ext cx="10002762" cy="6858000"/>
          </a:xfrm>
          <a:prstGeom prst="rect">
            <a:avLst/>
          </a:prstGeom>
        </p:spPr>
      </p:pic>
      <p:sp>
        <p:nvSpPr>
          <p:cNvPr id="15" name="Rounded Rectangle 14">
            <a:extLst>
              <a:ext uri="{FF2B5EF4-FFF2-40B4-BE49-F238E27FC236}">
                <a16:creationId xmlns:a16="http://schemas.microsoft.com/office/drawing/2014/main" id="{79200B64-EEAD-6A4D-8FAD-9424A4CB9E0C}"/>
              </a:ext>
            </a:extLst>
          </p:cNvPr>
          <p:cNvSpPr/>
          <p:nvPr/>
        </p:nvSpPr>
        <p:spPr>
          <a:xfrm>
            <a:off x="-185364" y="1431860"/>
            <a:ext cx="10023308" cy="5105374"/>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dirty="0"/>
          </a:p>
        </p:txBody>
      </p:sp>
      <p:sp>
        <p:nvSpPr>
          <p:cNvPr id="4" name="Slide Number Placeholder 3">
            <a:extLst>
              <a:ext uri="{FF2B5EF4-FFF2-40B4-BE49-F238E27FC236}">
                <a16:creationId xmlns:a16="http://schemas.microsoft.com/office/drawing/2014/main" id="{414B7324-8433-E8A6-C34C-8D9794664E30}"/>
              </a:ext>
            </a:extLst>
          </p:cNvPr>
          <p:cNvSpPr>
            <a:spLocks noGrp="1"/>
          </p:cNvSpPr>
          <p:nvPr>
            <p:ph type="sldNum" sz="quarter" idx="12"/>
          </p:nvPr>
        </p:nvSpPr>
        <p:spPr>
          <a:xfrm>
            <a:off x="7580331" y="6549285"/>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38</a:t>
            </a:fld>
            <a:endParaRPr lang="en-US" b="1" dirty="0">
              <a:solidFill>
                <a:schemeClr val="accent4">
                  <a:lumMod val="75000"/>
                </a:schemeClr>
              </a:solidFill>
              <a:latin typeface="Avenir Next" panose="020B0503020202020204" pitchFamily="34" charset="0"/>
            </a:endParaRPr>
          </a:p>
        </p:txBody>
      </p:sp>
      <p:sp>
        <p:nvSpPr>
          <p:cNvPr id="13" name="Rectangle 12">
            <a:extLst>
              <a:ext uri="{FF2B5EF4-FFF2-40B4-BE49-F238E27FC236}">
                <a16:creationId xmlns:a16="http://schemas.microsoft.com/office/drawing/2014/main" id="{78EA0A78-36B5-97A3-96AF-C614138A5D6A}"/>
              </a:ext>
            </a:extLst>
          </p:cNvPr>
          <p:cNvSpPr/>
          <p:nvPr/>
        </p:nvSpPr>
        <p:spPr>
          <a:xfrm>
            <a:off x="2767058" y="1358069"/>
            <a:ext cx="3295211" cy="392415"/>
          </a:xfrm>
          <a:prstGeom prst="rect">
            <a:avLst/>
          </a:prstGeom>
        </p:spPr>
        <p:txBody>
          <a:bodyPr wrap="square">
            <a:spAutoFit/>
          </a:bodyPr>
          <a:lstStyle/>
          <a:p>
            <a:pPr lvl="3"/>
            <a:r>
              <a:rPr lang="en-US" sz="1463" b="1" dirty="0"/>
              <a:t> </a:t>
            </a:r>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Training</a:t>
            </a:r>
          </a:p>
        </p:txBody>
      </p:sp>
      <p:pic>
        <p:nvPicPr>
          <p:cNvPr id="16" name="Picture 15">
            <a:extLst>
              <a:ext uri="{FF2B5EF4-FFF2-40B4-BE49-F238E27FC236}">
                <a16:creationId xmlns:a16="http://schemas.microsoft.com/office/drawing/2014/main" id="{B34E27A1-24A5-D948-9F35-FBE7231B16BB}"/>
              </a:ext>
            </a:extLst>
          </p:cNvPr>
          <p:cNvPicPr>
            <a:picLocks noChangeAspect="1"/>
          </p:cNvPicPr>
          <p:nvPr/>
        </p:nvPicPr>
        <p:blipFill>
          <a:blip r:embed="rId3"/>
          <a:stretch>
            <a:fillRect/>
          </a:stretch>
        </p:blipFill>
        <p:spPr>
          <a:xfrm>
            <a:off x="133754" y="4230853"/>
            <a:ext cx="2228283" cy="1395146"/>
          </a:xfrm>
          <a:prstGeom prst="rect">
            <a:avLst/>
          </a:prstGeom>
        </p:spPr>
      </p:pic>
      <p:pic>
        <p:nvPicPr>
          <p:cNvPr id="17" name="Picture 16">
            <a:extLst>
              <a:ext uri="{FF2B5EF4-FFF2-40B4-BE49-F238E27FC236}">
                <a16:creationId xmlns:a16="http://schemas.microsoft.com/office/drawing/2014/main" id="{CB965D6C-8C2C-AA4C-AE64-37BF6DB0FE94}"/>
              </a:ext>
            </a:extLst>
          </p:cNvPr>
          <p:cNvPicPr>
            <a:picLocks noChangeAspect="1"/>
          </p:cNvPicPr>
          <p:nvPr/>
        </p:nvPicPr>
        <p:blipFill>
          <a:blip r:embed="rId4"/>
          <a:stretch>
            <a:fillRect/>
          </a:stretch>
        </p:blipFill>
        <p:spPr>
          <a:xfrm>
            <a:off x="4971089" y="1989895"/>
            <a:ext cx="2388414" cy="1439451"/>
          </a:xfrm>
          <a:prstGeom prst="rect">
            <a:avLst/>
          </a:prstGeom>
        </p:spPr>
      </p:pic>
      <p:sp>
        <p:nvSpPr>
          <p:cNvPr id="18" name="Rounded Rectangle 17">
            <a:extLst>
              <a:ext uri="{FF2B5EF4-FFF2-40B4-BE49-F238E27FC236}">
                <a16:creationId xmlns:a16="http://schemas.microsoft.com/office/drawing/2014/main" id="{E339387F-627F-E94C-A12F-9CD3D9ED2454}"/>
              </a:ext>
            </a:extLst>
          </p:cNvPr>
          <p:cNvSpPr/>
          <p:nvPr/>
        </p:nvSpPr>
        <p:spPr>
          <a:xfrm>
            <a:off x="7173713" y="1434185"/>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pic>
        <p:nvPicPr>
          <p:cNvPr id="3" name="Picture 2">
            <a:extLst>
              <a:ext uri="{FF2B5EF4-FFF2-40B4-BE49-F238E27FC236}">
                <a16:creationId xmlns:a16="http://schemas.microsoft.com/office/drawing/2014/main" id="{F6D7ABB2-C9DB-4A46-97F7-79119B484970}"/>
              </a:ext>
            </a:extLst>
          </p:cNvPr>
          <p:cNvPicPr>
            <a:picLocks noChangeAspect="1"/>
          </p:cNvPicPr>
          <p:nvPr/>
        </p:nvPicPr>
        <p:blipFill>
          <a:blip r:embed="rId5"/>
          <a:stretch>
            <a:fillRect/>
          </a:stretch>
        </p:blipFill>
        <p:spPr>
          <a:xfrm>
            <a:off x="133754" y="2031102"/>
            <a:ext cx="2228283" cy="1293130"/>
          </a:xfrm>
          <a:prstGeom prst="rect">
            <a:avLst/>
          </a:prstGeom>
        </p:spPr>
      </p:pic>
      <p:pic>
        <p:nvPicPr>
          <p:cNvPr id="8" name="Picture 7">
            <a:extLst>
              <a:ext uri="{FF2B5EF4-FFF2-40B4-BE49-F238E27FC236}">
                <a16:creationId xmlns:a16="http://schemas.microsoft.com/office/drawing/2014/main" id="{662158AC-85F8-CB48-AF30-845D64E30CAB}"/>
              </a:ext>
            </a:extLst>
          </p:cNvPr>
          <p:cNvPicPr>
            <a:picLocks noChangeAspect="1"/>
          </p:cNvPicPr>
          <p:nvPr/>
        </p:nvPicPr>
        <p:blipFill rotWithShape="1">
          <a:blip r:embed="rId6"/>
          <a:srcRect t="21063"/>
          <a:stretch/>
        </p:blipFill>
        <p:spPr>
          <a:xfrm>
            <a:off x="4950237" y="4249265"/>
            <a:ext cx="2388414" cy="1414007"/>
          </a:xfrm>
          <a:prstGeom prst="rect">
            <a:avLst/>
          </a:prstGeom>
        </p:spPr>
      </p:pic>
      <p:pic>
        <p:nvPicPr>
          <p:cNvPr id="7" name="Picture 6">
            <a:extLst>
              <a:ext uri="{FF2B5EF4-FFF2-40B4-BE49-F238E27FC236}">
                <a16:creationId xmlns:a16="http://schemas.microsoft.com/office/drawing/2014/main" id="{B773C85C-41EA-4ECE-B693-16A69F8749F2}"/>
              </a:ext>
            </a:extLst>
          </p:cNvPr>
          <p:cNvPicPr>
            <a:picLocks noChangeAspect="1"/>
          </p:cNvPicPr>
          <p:nvPr/>
        </p:nvPicPr>
        <p:blipFill>
          <a:blip r:embed="rId7"/>
          <a:stretch>
            <a:fillRect/>
          </a:stretch>
        </p:blipFill>
        <p:spPr>
          <a:xfrm>
            <a:off x="2494405" y="4243873"/>
            <a:ext cx="2284200" cy="1424793"/>
          </a:xfrm>
          <a:prstGeom prst="rect">
            <a:avLst/>
          </a:prstGeom>
        </p:spPr>
      </p:pic>
      <p:sp>
        <p:nvSpPr>
          <p:cNvPr id="14" name="Rectangle 13">
            <a:extLst>
              <a:ext uri="{FF2B5EF4-FFF2-40B4-BE49-F238E27FC236}">
                <a16:creationId xmlns:a16="http://schemas.microsoft.com/office/drawing/2014/main" id="{262D186D-F156-4F0B-9A34-2E940290B525}"/>
              </a:ext>
            </a:extLst>
          </p:cNvPr>
          <p:cNvSpPr/>
          <p:nvPr/>
        </p:nvSpPr>
        <p:spPr>
          <a:xfrm>
            <a:off x="357815" y="3515932"/>
            <a:ext cx="216564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Liberal leadership</a:t>
            </a:r>
          </a:p>
        </p:txBody>
      </p:sp>
      <p:sp>
        <p:nvSpPr>
          <p:cNvPr id="20" name="Rectangle 19">
            <a:extLst>
              <a:ext uri="{FF2B5EF4-FFF2-40B4-BE49-F238E27FC236}">
                <a16:creationId xmlns:a16="http://schemas.microsoft.com/office/drawing/2014/main" id="{A6964F5A-91EC-4C55-B02A-88C7B6E3067A}"/>
              </a:ext>
            </a:extLst>
          </p:cNvPr>
          <p:cNvSpPr/>
          <p:nvPr/>
        </p:nvSpPr>
        <p:spPr>
          <a:xfrm>
            <a:off x="5620376" y="3614707"/>
            <a:ext cx="216564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Kaizen – 5S</a:t>
            </a:r>
          </a:p>
        </p:txBody>
      </p:sp>
      <p:sp>
        <p:nvSpPr>
          <p:cNvPr id="21" name="Rectangle 20">
            <a:extLst>
              <a:ext uri="{FF2B5EF4-FFF2-40B4-BE49-F238E27FC236}">
                <a16:creationId xmlns:a16="http://schemas.microsoft.com/office/drawing/2014/main" id="{978C4E81-E5D2-4B5F-A4FD-FF728ABE8980}"/>
              </a:ext>
            </a:extLst>
          </p:cNvPr>
          <p:cNvSpPr/>
          <p:nvPr/>
        </p:nvSpPr>
        <p:spPr>
          <a:xfrm>
            <a:off x="5741347" y="5865996"/>
            <a:ext cx="216564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ISO</a:t>
            </a:r>
          </a:p>
        </p:txBody>
      </p:sp>
      <p:sp>
        <p:nvSpPr>
          <p:cNvPr id="22" name="Rectangle 21">
            <a:extLst>
              <a:ext uri="{FF2B5EF4-FFF2-40B4-BE49-F238E27FC236}">
                <a16:creationId xmlns:a16="http://schemas.microsoft.com/office/drawing/2014/main" id="{E8E094D2-D3C7-4611-8125-40526EE5A0AE}"/>
              </a:ext>
            </a:extLst>
          </p:cNvPr>
          <p:cNvSpPr/>
          <p:nvPr/>
        </p:nvSpPr>
        <p:spPr>
          <a:xfrm>
            <a:off x="423837" y="5752679"/>
            <a:ext cx="216564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Quality goals</a:t>
            </a:r>
          </a:p>
        </p:txBody>
      </p:sp>
      <p:sp>
        <p:nvSpPr>
          <p:cNvPr id="23" name="Rectangle 22">
            <a:extLst>
              <a:ext uri="{FF2B5EF4-FFF2-40B4-BE49-F238E27FC236}">
                <a16:creationId xmlns:a16="http://schemas.microsoft.com/office/drawing/2014/main" id="{9FB62B02-9531-4915-82BE-B7F10ECE4C57}"/>
              </a:ext>
            </a:extLst>
          </p:cNvPr>
          <p:cNvSpPr/>
          <p:nvPr/>
        </p:nvSpPr>
        <p:spPr>
          <a:xfrm>
            <a:off x="2523457" y="5854334"/>
            <a:ext cx="238919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The art of communication</a:t>
            </a:r>
          </a:p>
        </p:txBody>
      </p:sp>
      <p:pic>
        <p:nvPicPr>
          <p:cNvPr id="9" name="Picture 8">
            <a:extLst>
              <a:ext uri="{FF2B5EF4-FFF2-40B4-BE49-F238E27FC236}">
                <a16:creationId xmlns:a16="http://schemas.microsoft.com/office/drawing/2014/main" id="{73201FAE-7AE1-4934-8F88-42EC39342118}"/>
              </a:ext>
            </a:extLst>
          </p:cNvPr>
          <p:cNvPicPr>
            <a:picLocks noChangeAspect="1"/>
          </p:cNvPicPr>
          <p:nvPr/>
        </p:nvPicPr>
        <p:blipFill>
          <a:blip r:embed="rId8"/>
          <a:stretch>
            <a:fillRect/>
          </a:stretch>
        </p:blipFill>
        <p:spPr>
          <a:xfrm flipH="1">
            <a:off x="2494405" y="1989895"/>
            <a:ext cx="2217993" cy="1387535"/>
          </a:xfrm>
          <a:prstGeom prst="rect">
            <a:avLst/>
          </a:prstGeom>
        </p:spPr>
      </p:pic>
      <p:sp>
        <p:nvSpPr>
          <p:cNvPr id="24" name="Rectangle 23">
            <a:extLst>
              <a:ext uri="{FF2B5EF4-FFF2-40B4-BE49-F238E27FC236}">
                <a16:creationId xmlns:a16="http://schemas.microsoft.com/office/drawing/2014/main" id="{6EE0A5A3-B639-423A-8C03-751545174066}"/>
              </a:ext>
            </a:extLst>
          </p:cNvPr>
          <p:cNvSpPr/>
          <p:nvPr/>
        </p:nvSpPr>
        <p:spPr>
          <a:xfrm>
            <a:off x="2760423" y="3585057"/>
            <a:ext cx="2165642" cy="261610"/>
          </a:xfrm>
          <a:prstGeom prst="rect">
            <a:avLst/>
          </a:prstGeom>
        </p:spPr>
        <p:txBody>
          <a:bodyPr wrap="square">
            <a:spAutoFit/>
          </a:bodyPr>
          <a:lstStyle/>
          <a:p>
            <a:pPr>
              <a:buNone/>
            </a:pPr>
            <a:r>
              <a:rPr 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Stages in production</a:t>
            </a:r>
          </a:p>
        </p:txBody>
      </p:sp>
      <p:pic>
        <p:nvPicPr>
          <p:cNvPr id="5" name="Picture 4">
            <a:extLst>
              <a:ext uri="{FF2B5EF4-FFF2-40B4-BE49-F238E27FC236}">
                <a16:creationId xmlns:a16="http://schemas.microsoft.com/office/drawing/2014/main" id="{2DC8EE8A-13B2-4203-A043-6B7EBB3E3685}"/>
              </a:ext>
            </a:extLst>
          </p:cNvPr>
          <p:cNvPicPr>
            <a:picLocks noChangeAspect="1"/>
          </p:cNvPicPr>
          <p:nvPr/>
        </p:nvPicPr>
        <p:blipFill>
          <a:blip r:embed="rId9"/>
          <a:stretch>
            <a:fillRect/>
          </a:stretch>
        </p:blipFill>
        <p:spPr>
          <a:xfrm>
            <a:off x="7528168" y="2010481"/>
            <a:ext cx="2309776" cy="1433085"/>
          </a:xfrm>
          <a:prstGeom prst="rect">
            <a:avLst/>
          </a:prstGeom>
        </p:spPr>
      </p:pic>
      <p:pic>
        <p:nvPicPr>
          <p:cNvPr id="12" name="Picture 11">
            <a:extLst>
              <a:ext uri="{FF2B5EF4-FFF2-40B4-BE49-F238E27FC236}">
                <a16:creationId xmlns:a16="http://schemas.microsoft.com/office/drawing/2014/main" id="{889E0F8A-9792-46B6-BA44-486EF621F1B7}"/>
              </a:ext>
            </a:extLst>
          </p:cNvPr>
          <p:cNvPicPr>
            <a:picLocks noChangeAspect="1"/>
          </p:cNvPicPr>
          <p:nvPr/>
        </p:nvPicPr>
        <p:blipFill>
          <a:blip r:embed="rId10"/>
          <a:stretch>
            <a:fillRect/>
          </a:stretch>
        </p:blipFill>
        <p:spPr>
          <a:xfrm>
            <a:off x="7528167" y="4243873"/>
            <a:ext cx="2373986" cy="1414007"/>
          </a:xfrm>
          <a:prstGeom prst="rect">
            <a:avLst/>
          </a:prstGeom>
        </p:spPr>
      </p:pic>
      <p:sp>
        <p:nvSpPr>
          <p:cNvPr id="27" name="Rectangle 26">
            <a:extLst>
              <a:ext uri="{FF2B5EF4-FFF2-40B4-BE49-F238E27FC236}">
                <a16:creationId xmlns:a16="http://schemas.microsoft.com/office/drawing/2014/main" id="{FB919D0E-83E3-4600-B189-5DF4291F2354}"/>
              </a:ext>
            </a:extLst>
          </p:cNvPr>
          <p:cNvSpPr/>
          <p:nvPr/>
        </p:nvSpPr>
        <p:spPr>
          <a:xfrm>
            <a:off x="7548291" y="5798845"/>
            <a:ext cx="2373985" cy="430887"/>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Process</a:t>
            </a:r>
            <a:r>
              <a:rPr kumimoji="0" lang="en-US" altLang="en-US" sz="1100" b="0" i="0" u="none" strike="noStrike" cap="none" normalizeH="0" baseline="0" dirty="0">
                <a:ln>
                  <a:noFill/>
                </a:ln>
                <a:solidFill>
                  <a:srgbClr val="1F1F1F"/>
                </a:solidFill>
                <a:effectLst/>
                <a:latin typeface="inherit"/>
              </a:rPr>
              <a:t> </a:t>
            </a: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improvement</a:t>
            </a:r>
            <a:r>
              <a:rPr kumimoji="0" lang="en-US" altLang="en-US" sz="1100" b="0" i="0" u="none" strike="noStrike" cap="none" normalizeH="0" baseline="0" dirty="0">
                <a:ln>
                  <a:noFill/>
                </a:ln>
                <a:solidFill>
                  <a:srgbClr val="1F1F1F"/>
                </a:solidFill>
                <a:effectLst/>
                <a:latin typeface="inherit"/>
              </a:rPr>
              <a:t> </a:t>
            </a: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in</a:t>
            </a:r>
            <a:r>
              <a:rPr kumimoji="0" lang="en-US" altLang="en-US" sz="1100" b="0" i="0" u="none" strike="noStrike" cap="none" normalizeH="0" baseline="0" dirty="0">
                <a:ln>
                  <a:noFill/>
                </a:ln>
                <a:solidFill>
                  <a:srgbClr val="1F1F1F"/>
                </a:solidFill>
                <a:effectLst/>
                <a:latin typeface="inherit"/>
              </a:rPr>
              <a:t> </a:t>
            </a: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operations</a:t>
            </a:r>
            <a:r>
              <a:rPr kumimoji="0" lang="en-US" altLang="en-US" sz="100" b="0" i="0" u="none" strike="noStrike" cap="none" normalizeH="0" baseline="0" dirty="0">
                <a:ln>
                  <a:noFill/>
                </a:ln>
                <a:solidFill>
                  <a:schemeClr val="tx1"/>
                </a:solidFill>
                <a:effectLst/>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29" name="Rectangle 28">
            <a:extLst>
              <a:ext uri="{FF2B5EF4-FFF2-40B4-BE49-F238E27FC236}">
                <a16:creationId xmlns:a16="http://schemas.microsoft.com/office/drawing/2014/main" id="{D45CD5B9-7974-4008-B438-0C27F7173F25}"/>
              </a:ext>
            </a:extLst>
          </p:cNvPr>
          <p:cNvSpPr/>
          <p:nvPr/>
        </p:nvSpPr>
        <p:spPr>
          <a:xfrm>
            <a:off x="7690514" y="3578120"/>
            <a:ext cx="2165642" cy="261610"/>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production</a:t>
            </a:r>
            <a:r>
              <a:rPr kumimoji="0" lang="en-US" altLang="en-US" sz="1100" b="0" i="0" u="none" strike="noStrike" cap="none" normalizeH="0" baseline="0" dirty="0">
                <a:ln>
                  <a:noFill/>
                </a:ln>
                <a:solidFill>
                  <a:srgbClr val="1F1F1F"/>
                </a:solidFill>
                <a:effectLst/>
                <a:latin typeface="inherit"/>
              </a:rPr>
              <a:t> </a:t>
            </a:r>
            <a:r>
              <a:rPr lang="en-US" altLang="en-US" sz="110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management</a:t>
            </a:r>
            <a:r>
              <a:rPr kumimoji="0" lang="en-US" altLang="en-US" sz="100" b="0" i="0" u="none" strike="noStrike" cap="none" normalizeH="0" baseline="0" dirty="0">
                <a:ln>
                  <a:noFill/>
                </a:ln>
                <a:solidFill>
                  <a:schemeClr val="tx1"/>
                </a:solidFill>
                <a:effectLst/>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57427007"/>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073896F-8093-0849-8A53-7820DC2D8EE9}"/>
              </a:ext>
            </a:extLst>
          </p:cNvPr>
          <p:cNvPicPr>
            <a:picLocks noChangeAspect="1"/>
          </p:cNvPicPr>
          <p:nvPr/>
        </p:nvPicPr>
        <p:blipFill rotWithShape="1">
          <a:blip r:embed="rId2"/>
          <a:srcRect r="231"/>
          <a:stretch/>
        </p:blipFill>
        <p:spPr>
          <a:xfrm>
            <a:off x="3847" y="0"/>
            <a:ext cx="10002762" cy="6858000"/>
          </a:xfrm>
          <a:prstGeom prst="rect">
            <a:avLst/>
          </a:prstGeom>
        </p:spPr>
      </p:pic>
      <p:sp>
        <p:nvSpPr>
          <p:cNvPr id="15" name="Rounded Rectangle 14">
            <a:extLst>
              <a:ext uri="{FF2B5EF4-FFF2-40B4-BE49-F238E27FC236}">
                <a16:creationId xmlns:a16="http://schemas.microsoft.com/office/drawing/2014/main" id="{79200B64-EEAD-6A4D-8FAD-9424A4CB9E0C}"/>
              </a:ext>
            </a:extLst>
          </p:cNvPr>
          <p:cNvSpPr/>
          <p:nvPr/>
        </p:nvSpPr>
        <p:spPr>
          <a:xfrm>
            <a:off x="0" y="914400"/>
            <a:ext cx="10023308" cy="5548543"/>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4" name="Slide Number Placeholder 3">
            <a:extLst>
              <a:ext uri="{FF2B5EF4-FFF2-40B4-BE49-F238E27FC236}">
                <a16:creationId xmlns:a16="http://schemas.microsoft.com/office/drawing/2014/main" id="{414B7324-8433-E8A6-C34C-8D9794664E30}"/>
              </a:ext>
            </a:extLst>
          </p:cNvPr>
          <p:cNvSpPr>
            <a:spLocks noGrp="1"/>
          </p:cNvSpPr>
          <p:nvPr>
            <p:ph type="sldNum" sz="quarter" idx="12"/>
          </p:nvPr>
        </p:nvSpPr>
        <p:spPr>
          <a:xfrm>
            <a:off x="7482676" y="6527647"/>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39</a:t>
            </a:fld>
            <a:endParaRPr lang="en-US" b="1" dirty="0">
              <a:solidFill>
                <a:schemeClr val="accent4">
                  <a:lumMod val="75000"/>
                </a:schemeClr>
              </a:solidFill>
              <a:latin typeface="Avenir Next" panose="020B0503020202020204" pitchFamily="34" charset="0"/>
            </a:endParaRPr>
          </a:p>
        </p:txBody>
      </p:sp>
      <p:sp>
        <p:nvSpPr>
          <p:cNvPr id="13" name="Rectangle 12">
            <a:extLst>
              <a:ext uri="{FF2B5EF4-FFF2-40B4-BE49-F238E27FC236}">
                <a16:creationId xmlns:a16="http://schemas.microsoft.com/office/drawing/2014/main" id="{78EA0A78-36B5-97A3-96AF-C614138A5D6A}"/>
              </a:ext>
            </a:extLst>
          </p:cNvPr>
          <p:cNvSpPr/>
          <p:nvPr/>
        </p:nvSpPr>
        <p:spPr>
          <a:xfrm>
            <a:off x="6157837" y="4351349"/>
            <a:ext cx="3180679" cy="392415"/>
          </a:xfrm>
          <a:prstGeom prst="rect">
            <a:avLst/>
          </a:prstGeom>
        </p:spPr>
        <p:txBody>
          <a:bodyPr wrap="none">
            <a:spAutoFit/>
          </a:bodyPr>
          <a:lstStyle/>
          <a:p>
            <a:pPr lvl="3"/>
            <a:r>
              <a:rPr lang="en-US" sz="1463" b="1" dirty="0"/>
              <a:t> </a:t>
            </a:r>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Head Office</a:t>
            </a:r>
          </a:p>
        </p:txBody>
      </p:sp>
      <p:sp>
        <p:nvSpPr>
          <p:cNvPr id="18" name="Rounded Rectangle 17">
            <a:extLst>
              <a:ext uri="{FF2B5EF4-FFF2-40B4-BE49-F238E27FC236}">
                <a16:creationId xmlns:a16="http://schemas.microsoft.com/office/drawing/2014/main" id="{E339387F-627F-E94C-A12F-9CD3D9ED2454}"/>
              </a:ext>
            </a:extLst>
          </p:cNvPr>
          <p:cNvSpPr/>
          <p:nvPr/>
        </p:nvSpPr>
        <p:spPr>
          <a:xfrm>
            <a:off x="6996113" y="1469412"/>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pic>
        <p:nvPicPr>
          <p:cNvPr id="5" name="Picture 4">
            <a:extLst>
              <a:ext uri="{FF2B5EF4-FFF2-40B4-BE49-F238E27FC236}">
                <a16:creationId xmlns:a16="http://schemas.microsoft.com/office/drawing/2014/main" id="{0E8E98FC-CFE2-3540-824C-FB726E2728E7}"/>
              </a:ext>
            </a:extLst>
          </p:cNvPr>
          <p:cNvPicPr>
            <a:picLocks noChangeAspect="1"/>
          </p:cNvPicPr>
          <p:nvPr/>
        </p:nvPicPr>
        <p:blipFill>
          <a:blip r:embed="rId3"/>
          <a:stretch>
            <a:fillRect/>
          </a:stretch>
        </p:blipFill>
        <p:spPr>
          <a:xfrm>
            <a:off x="489735" y="3719725"/>
            <a:ext cx="2938082" cy="1967138"/>
          </a:xfrm>
          <a:prstGeom prst="rect">
            <a:avLst/>
          </a:prstGeom>
        </p:spPr>
      </p:pic>
      <p:pic>
        <p:nvPicPr>
          <p:cNvPr id="7" name="Picture 6">
            <a:extLst>
              <a:ext uri="{FF2B5EF4-FFF2-40B4-BE49-F238E27FC236}">
                <a16:creationId xmlns:a16="http://schemas.microsoft.com/office/drawing/2014/main" id="{79447F98-0215-7946-B74E-6A73DD5906BB}"/>
              </a:ext>
            </a:extLst>
          </p:cNvPr>
          <p:cNvPicPr>
            <a:picLocks noChangeAspect="1"/>
          </p:cNvPicPr>
          <p:nvPr/>
        </p:nvPicPr>
        <p:blipFill>
          <a:blip r:embed="rId4"/>
          <a:stretch>
            <a:fillRect/>
          </a:stretch>
        </p:blipFill>
        <p:spPr>
          <a:xfrm>
            <a:off x="3705042" y="3746610"/>
            <a:ext cx="2890377" cy="1940253"/>
          </a:xfrm>
          <a:prstGeom prst="rect">
            <a:avLst/>
          </a:prstGeom>
        </p:spPr>
      </p:pic>
      <p:pic>
        <p:nvPicPr>
          <p:cNvPr id="12292" name="Picture 4" descr="Office center - Free buildings icons">
            <a:extLst>
              <a:ext uri="{FF2B5EF4-FFF2-40B4-BE49-F238E27FC236}">
                <a16:creationId xmlns:a16="http://schemas.microsoft.com/office/drawing/2014/main" id="{973A4EEB-5086-1F4C-BDFE-4590BBC4AA85}"/>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568237" y="2581070"/>
            <a:ext cx="1770279" cy="1770279"/>
          </a:xfrm>
          <a:prstGeom prst="rect">
            <a:avLst/>
          </a:prstGeom>
          <a:noFill/>
          <a:extLst>
            <a:ext uri="{909E8E84-426E-40DD-AFC4-6F175D3DCCD1}">
              <a14:hiddenFill xmlns:a14="http://schemas.microsoft.com/office/drawing/2010/main">
                <a:solidFill>
                  <a:srgbClr val="FFFFFF"/>
                </a:solidFill>
              </a14:hiddenFill>
            </a:ext>
          </a:extLst>
        </p:spPr>
      </p:pic>
      <p:pic>
        <p:nvPicPr>
          <p:cNvPr id="14" name="Content Placeholder 15">
            <a:extLst>
              <a:ext uri="{FF2B5EF4-FFF2-40B4-BE49-F238E27FC236}">
                <a16:creationId xmlns:a16="http://schemas.microsoft.com/office/drawing/2014/main" id="{6AC55A69-2EBB-48ED-A972-96A84E8F4F38}"/>
              </a:ext>
            </a:extLst>
          </p:cNvPr>
          <p:cNvPicPr>
            <a:picLocks noChangeAspect="1"/>
          </p:cNvPicPr>
          <p:nvPr/>
        </p:nvPicPr>
        <p:blipFill>
          <a:blip r:embed="rId6"/>
          <a:stretch>
            <a:fillRect/>
          </a:stretch>
        </p:blipFill>
        <p:spPr>
          <a:xfrm>
            <a:off x="-14824" y="-2727"/>
            <a:ext cx="10002761" cy="823912"/>
          </a:xfrm>
          <a:prstGeom prst="rect">
            <a:avLst/>
          </a:prstGeom>
        </p:spPr>
      </p:pic>
      <p:pic>
        <p:nvPicPr>
          <p:cNvPr id="3" name="Picture 2">
            <a:extLst>
              <a:ext uri="{FF2B5EF4-FFF2-40B4-BE49-F238E27FC236}">
                <a16:creationId xmlns:a16="http://schemas.microsoft.com/office/drawing/2014/main" id="{38579BCF-A111-45C0-B39D-7C7228BCAB75}"/>
              </a:ext>
            </a:extLst>
          </p:cNvPr>
          <p:cNvPicPr>
            <a:picLocks noChangeAspect="1"/>
          </p:cNvPicPr>
          <p:nvPr/>
        </p:nvPicPr>
        <p:blipFill>
          <a:blip r:embed="rId7"/>
          <a:stretch>
            <a:fillRect/>
          </a:stretch>
        </p:blipFill>
        <p:spPr>
          <a:xfrm>
            <a:off x="3655144" y="1729396"/>
            <a:ext cx="2940275" cy="1819781"/>
          </a:xfrm>
          <a:prstGeom prst="rect">
            <a:avLst/>
          </a:prstGeom>
        </p:spPr>
      </p:pic>
      <p:pic>
        <p:nvPicPr>
          <p:cNvPr id="6" name="Picture 5">
            <a:extLst>
              <a:ext uri="{FF2B5EF4-FFF2-40B4-BE49-F238E27FC236}">
                <a16:creationId xmlns:a16="http://schemas.microsoft.com/office/drawing/2014/main" id="{BC124319-92E3-4118-B4B6-6BFACC6259B5}"/>
              </a:ext>
            </a:extLst>
          </p:cNvPr>
          <p:cNvPicPr>
            <a:picLocks noChangeAspect="1"/>
          </p:cNvPicPr>
          <p:nvPr/>
        </p:nvPicPr>
        <p:blipFill>
          <a:blip r:embed="rId8"/>
          <a:stretch>
            <a:fillRect/>
          </a:stretch>
        </p:blipFill>
        <p:spPr>
          <a:xfrm>
            <a:off x="567483" y="1734002"/>
            <a:ext cx="2860333" cy="1793652"/>
          </a:xfrm>
          <a:prstGeom prst="rect">
            <a:avLst/>
          </a:prstGeom>
        </p:spPr>
      </p:pic>
    </p:spTree>
    <p:extLst>
      <p:ext uri="{BB962C8B-B14F-4D97-AF65-F5344CB8AC3E}">
        <p14:creationId xmlns:p14="http://schemas.microsoft.com/office/powerpoint/2010/main" val="1964482145"/>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8FB0B33-3CE7-3E4D-BC77-61CF4B674D41}"/>
              </a:ext>
            </a:extLst>
          </p:cNvPr>
          <p:cNvPicPr>
            <a:picLocks noChangeAspect="1"/>
          </p:cNvPicPr>
          <p:nvPr/>
        </p:nvPicPr>
        <p:blipFill rotWithShape="1">
          <a:blip r:embed="rId2"/>
          <a:srcRect r="231"/>
          <a:stretch/>
        </p:blipFill>
        <p:spPr>
          <a:xfrm>
            <a:off x="3847" y="-88777"/>
            <a:ext cx="10002762" cy="6946777"/>
          </a:xfrm>
          <a:prstGeom prst="rect">
            <a:avLst/>
          </a:prstGeom>
        </p:spPr>
      </p:pic>
      <p:sp>
        <p:nvSpPr>
          <p:cNvPr id="12" name="Rounded Rectangle 11">
            <a:extLst>
              <a:ext uri="{FF2B5EF4-FFF2-40B4-BE49-F238E27FC236}">
                <a16:creationId xmlns:a16="http://schemas.microsoft.com/office/drawing/2014/main" id="{5E51372A-ED0F-B144-9274-166616B0600C}"/>
              </a:ext>
            </a:extLst>
          </p:cNvPr>
          <p:cNvSpPr/>
          <p:nvPr/>
        </p:nvSpPr>
        <p:spPr>
          <a:xfrm>
            <a:off x="31294" y="1354984"/>
            <a:ext cx="9874706" cy="4584493"/>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4" name="Slide Number Placeholder 3"/>
          <p:cNvSpPr>
            <a:spLocks noGrp="1"/>
          </p:cNvSpPr>
          <p:nvPr>
            <p:ph type="sldNum" sz="quarter" idx="12"/>
          </p:nvPr>
        </p:nvSpPr>
        <p:spPr>
          <a:xfrm>
            <a:off x="7552556" y="6570313"/>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40</a:t>
            </a:fld>
            <a:endParaRPr lang="en-US" b="1" dirty="0">
              <a:solidFill>
                <a:schemeClr val="accent4">
                  <a:lumMod val="75000"/>
                </a:schemeClr>
              </a:solidFill>
              <a:latin typeface="Avenir Next" panose="020B0503020202020204" pitchFamily="34" charset="0"/>
            </a:endParaRPr>
          </a:p>
        </p:txBody>
      </p:sp>
      <p:pic>
        <p:nvPicPr>
          <p:cNvPr id="10" name="Picture 9">
            <a:extLst>
              <a:ext uri="{FF2B5EF4-FFF2-40B4-BE49-F238E27FC236}">
                <a16:creationId xmlns:a16="http://schemas.microsoft.com/office/drawing/2014/main" id="{01FA76F2-BD03-5A72-EAB1-0FC268DCAD9E}"/>
              </a:ext>
            </a:extLst>
          </p:cNvPr>
          <p:cNvPicPr>
            <a:picLocks noChangeAspect="1"/>
          </p:cNvPicPr>
          <p:nvPr/>
        </p:nvPicPr>
        <p:blipFill rotWithShape="1">
          <a:blip r:embed="rId3"/>
          <a:srcRect l="3393" r="5025" b="18097"/>
          <a:stretch/>
        </p:blipFill>
        <p:spPr>
          <a:xfrm>
            <a:off x="4073252" y="2485652"/>
            <a:ext cx="2764003" cy="1910553"/>
          </a:xfrm>
          <a:prstGeom prst="rect">
            <a:avLst/>
          </a:prstGeom>
        </p:spPr>
      </p:pic>
      <p:sp>
        <p:nvSpPr>
          <p:cNvPr id="11" name="Rectangle 10">
            <a:extLst>
              <a:ext uri="{FF2B5EF4-FFF2-40B4-BE49-F238E27FC236}">
                <a16:creationId xmlns:a16="http://schemas.microsoft.com/office/drawing/2014/main" id="{94ADBF72-A278-F6EA-E574-A984691A0241}"/>
              </a:ext>
            </a:extLst>
          </p:cNvPr>
          <p:cNvSpPr/>
          <p:nvPr/>
        </p:nvSpPr>
        <p:spPr>
          <a:xfrm>
            <a:off x="4520621" y="1969708"/>
            <a:ext cx="1714893" cy="292388"/>
          </a:xfrm>
          <a:prstGeom prst="rect">
            <a:avLst/>
          </a:prstGeom>
        </p:spPr>
        <p:txBody>
          <a:bodyPr wrap="none">
            <a:spAutoFit/>
          </a:bodyPr>
          <a:lstStyle/>
          <a:p>
            <a:r>
              <a:rPr lang="en-US" sz="1300" b="1" dirty="0">
                <a:solidFill>
                  <a:schemeClr val="accent2">
                    <a:lumMod val="50000"/>
                  </a:schemeClr>
                </a:solidFill>
                <a:latin typeface="Avenir Heavy" panose="02000503020000020003" pitchFamily="2" charset="0"/>
              </a:rPr>
              <a:t> (Thanh </a:t>
            </a:r>
            <a:r>
              <a:rPr lang="en-US" sz="1300" b="1" dirty="0" err="1">
                <a:solidFill>
                  <a:schemeClr val="accent2">
                    <a:lumMod val="50000"/>
                  </a:schemeClr>
                </a:solidFill>
                <a:latin typeface="Avenir Heavy" panose="02000503020000020003" pitchFamily="2" charset="0"/>
              </a:rPr>
              <a:t>Liem</a:t>
            </a:r>
            <a:r>
              <a:rPr lang="en-US" sz="1300" b="1" dirty="0">
                <a:solidFill>
                  <a:schemeClr val="accent2">
                    <a:lumMod val="50000"/>
                  </a:schemeClr>
                </a:solidFill>
                <a:latin typeface="Avenir Heavy" panose="02000503020000020003" pitchFamily="2" charset="0"/>
              </a:rPr>
              <a:t> Factory) </a:t>
            </a:r>
          </a:p>
        </p:txBody>
      </p:sp>
      <p:pic>
        <p:nvPicPr>
          <p:cNvPr id="13" name="Picture 12">
            <a:extLst>
              <a:ext uri="{FF2B5EF4-FFF2-40B4-BE49-F238E27FC236}">
                <a16:creationId xmlns:a16="http://schemas.microsoft.com/office/drawing/2014/main" id="{5605D0EB-2ECD-361A-E9EB-A114D78B969D}"/>
              </a:ext>
            </a:extLst>
          </p:cNvPr>
          <p:cNvPicPr>
            <a:picLocks noChangeAspect="1"/>
          </p:cNvPicPr>
          <p:nvPr/>
        </p:nvPicPr>
        <p:blipFill>
          <a:blip r:embed="rId4"/>
          <a:stretch>
            <a:fillRect/>
          </a:stretch>
        </p:blipFill>
        <p:spPr>
          <a:xfrm>
            <a:off x="4073252" y="4466734"/>
            <a:ext cx="2764002" cy="1379250"/>
          </a:xfrm>
          <a:prstGeom prst="rect">
            <a:avLst/>
          </a:prstGeom>
        </p:spPr>
      </p:pic>
      <p:sp>
        <p:nvSpPr>
          <p:cNvPr id="20" name="Rounded Rectangle 19">
            <a:extLst>
              <a:ext uri="{FF2B5EF4-FFF2-40B4-BE49-F238E27FC236}">
                <a16:creationId xmlns:a16="http://schemas.microsoft.com/office/drawing/2014/main" id="{3232D809-DC42-EA41-B29D-C1880827BCD4}"/>
              </a:ext>
            </a:extLst>
          </p:cNvPr>
          <p:cNvSpPr/>
          <p:nvPr/>
        </p:nvSpPr>
        <p:spPr>
          <a:xfrm>
            <a:off x="6996113" y="1469412"/>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pic>
        <p:nvPicPr>
          <p:cNvPr id="2" name="Picture 1">
            <a:extLst>
              <a:ext uri="{FF2B5EF4-FFF2-40B4-BE49-F238E27FC236}">
                <a16:creationId xmlns:a16="http://schemas.microsoft.com/office/drawing/2014/main" id="{A39197FB-4589-754A-B49C-006538690697}"/>
              </a:ext>
            </a:extLst>
          </p:cNvPr>
          <p:cNvPicPr>
            <a:picLocks noChangeAspect="1"/>
          </p:cNvPicPr>
          <p:nvPr/>
        </p:nvPicPr>
        <p:blipFill rotWithShape="1">
          <a:blip r:embed="rId5"/>
          <a:srcRect t="8781"/>
          <a:stretch/>
        </p:blipFill>
        <p:spPr>
          <a:xfrm>
            <a:off x="6937864" y="2478212"/>
            <a:ext cx="3037279" cy="1910553"/>
          </a:xfrm>
          <a:prstGeom prst="rect">
            <a:avLst/>
          </a:prstGeom>
        </p:spPr>
      </p:pic>
      <p:sp>
        <p:nvSpPr>
          <p:cNvPr id="21" name="Rectangle 20">
            <a:extLst>
              <a:ext uri="{FF2B5EF4-FFF2-40B4-BE49-F238E27FC236}">
                <a16:creationId xmlns:a16="http://schemas.microsoft.com/office/drawing/2014/main" id="{C25862CB-8B3F-CF44-9E9B-CA98D2C565DE}"/>
              </a:ext>
            </a:extLst>
          </p:cNvPr>
          <p:cNvSpPr/>
          <p:nvPr/>
        </p:nvSpPr>
        <p:spPr>
          <a:xfrm>
            <a:off x="4784473" y="1594605"/>
            <a:ext cx="1370888" cy="392415"/>
          </a:xfrm>
          <a:prstGeom prst="rect">
            <a:avLst/>
          </a:prstGeom>
        </p:spPr>
        <p:txBody>
          <a:bodyPr wrap="none">
            <a:spAutoFit/>
          </a:bodyPr>
          <a:lstStyle/>
          <a:p>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Factory 1</a:t>
            </a:r>
          </a:p>
        </p:txBody>
      </p:sp>
      <p:pic>
        <p:nvPicPr>
          <p:cNvPr id="5" name="Picture 4">
            <a:extLst>
              <a:ext uri="{FF2B5EF4-FFF2-40B4-BE49-F238E27FC236}">
                <a16:creationId xmlns:a16="http://schemas.microsoft.com/office/drawing/2014/main" id="{EF930C2C-8DD8-4D4C-A5EA-FB5249465C60}"/>
              </a:ext>
            </a:extLst>
          </p:cNvPr>
          <p:cNvPicPr>
            <a:picLocks noChangeAspect="1"/>
          </p:cNvPicPr>
          <p:nvPr/>
        </p:nvPicPr>
        <p:blipFill>
          <a:blip r:embed="rId6"/>
          <a:stretch>
            <a:fillRect/>
          </a:stretch>
        </p:blipFill>
        <p:spPr>
          <a:xfrm>
            <a:off x="2527673" y="1401987"/>
            <a:ext cx="1465948" cy="1068796"/>
          </a:xfrm>
          <a:prstGeom prst="rect">
            <a:avLst/>
          </a:prstGeom>
        </p:spPr>
      </p:pic>
      <p:pic>
        <p:nvPicPr>
          <p:cNvPr id="3" name="Picture 2">
            <a:extLst>
              <a:ext uri="{FF2B5EF4-FFF2-40B4-BE49-F238E27FC236}">
                <a16:creationId xmlns:a16="http://schemas.microsoft.com/office/drawing/2014/main" id="{EAEE019C-4C2D-F541-BCF1-A23D40554B21}"/>
              </a:ext>
            </a:extLst>
          </p:cNvPr>
          <p:cNvPicPr>
            <a:picLocks noChangeAspect="1"/>
          </p:cNvPicPr>
          <p:nvPr/>
        </p:nvPicPr>
        <p:blipFill rotWithShape="1">
          <a:blip r:embed="rId7"/>
          <a:srcRect b="17724"/>
          <a:stretch/>
        </p:blipFill>
        <p:spPr>
          <a:xfrm>
            <a:off x="31294" y="1401987"/>
            <a:ext cx="2419623" cy="4423469"/>
          </a:xfrm>
          <a:prstGeom prst="rect">
            <a:avLst/>
          </a:prstGeom>
        </p:spPr>
      </p:pic>
      <p:pic>
        <p:nvPicPr>
          <p:cNvPr id="6" name="Picture 5">
            <a:extLst>
              <a:ext uri="{FF2B5EF4-FFF2-40B4-BE49-F238E27FC236}">
                <a16:creationId xmlns:a16="http://schemas.microsoft.com/office/drawing/2014/main" id="{9BB7265C-2314-B746-A705-295796A9BBEA}"/>
              </a:ext>
            </a:extLst>
          </p:cNvPr>
          <p:cNvPicPr>
            <a:picLocks noChangeAspect="1"/>
          </p:cNvPicPr>
          <p:nvPr/>
        </p:nvPicPr>
        <p:blipFill>
          <a:blip r:embed="rId8"/>
          <a:stretch>
            <a:fillRect/>
          </a:stretch>
        </p:blipFill>
        <p:spPr>
          <a:xfrm>
            <a:off x="6920931" y="4466734"/>
            <a:ext cx="3064700" cy="1379250"/>
          </a:xfrm>
          <a:prstGeom prst="rect">
            <a:avLst/>
          </a:prstGeom>
        </p:spPr>
      </p:pic>
      <p:pic>
        <p:nvPicPr>
          <p:cNvPr id="7" name="Picture 6">
            <a:extLst>
              <a:ext uri="{FF2B5EF4-FFF2-40B4-BE49-F238E27FC236}">
                <a16:creationId xmlns:a16="http://schemas.microsoft.com/office/drawing/2014/main" id="{26C9D89D-83EC-BD4C-827E-614123CA5A95}"/>
              </a:ext>
            </a:extLst>
          </p:cNvPr>
          <p:cNvPicPr>
            <a:picLocks noChangeAspect="1"/>
          </p:cNvPicPr>
          <p:nvPr/>
        </p:nvPicPr>
        <p:blipFill>
          <a:blip r:embed="rId9"/>
          <a:stretch>
            <a:fillRect/>
          </a:stretch>
        </p:blipFill>
        <p:spPr>
          <a:xfrm>
            <a:off x="2527036" y="2584821"/>
            <a:ext cx="1467668" cy="3261163"/>
          </a:xfrm>
          <a:prstGeom prst="rect">
            <a:avLst/>
          </a:prstGeom>
        </p:spPr>
      </p:pic>
      <p:pic>
        <p:nvPicPr>
          <p:cNvPr id="16" name="Content Placeholder 15">
            <a:extLst>
              <a:ext uri="{FF2B5EF4-FFF2-40B4-BE49-F238E27FC236}">
                <a16:creationId xmlns:a16="http://schemas.microsoft.com/office/drawing/2014/main" id="{F4DDFE40-65D2-434A-8C66-3D3A37E44988}"/>
              </a:ext>
            </a:extLst>
          </p:cNvPr>
          <p:cNvPicPr>
            <a:picLocks noChangeAspect="1"/>
          </p:cNvPicPr>
          <p:nvPr/>
        </p:nvPicPr>
        <p:blipFill>
          <a:blip r:embed="rId10"/>
          <a:stretch>
            <a:fillRect/>
          </a:stretch>
        </p:blipFill>
        <p:spPr>
          <a:xfrm>
            <a:off x="-14824" y="-95006"/>
            <a:ext cx="10002761" cy="823912"/>
          </a:xfrm>
          <a:prstGeom prst="rect">
            <a:avLst/>
          </a:prstGeom>
        </p:spPr>
      </p:pic>
    </p:spTree>
    <p:extLst>
      <p:ext uri="{BB962C8B-B14F-4D97-AF65-F5344CB8AC3E}">
        <p14:creationId xmlns:p14="http://schemas.microsoft.com/office/powerpoint/2010/main" val="352528953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4062B9B3-4AFA-42FE-8414-FE111B6EBE0E}"/>
              </a:ext>
            </a:extLst>
          </p:cNvPr>
          <p:cNvPicPr>
            <a:picLocks noChangeAspect="1"/>
          </p:cNvPicPr>
          <p:nvPr/>
        </p:nvPicPr>
        <p:blipFill rotWithShape="1">
          <a:blip r:embed="rId2"/>
          <a:srcRect r="231"/>
          <a:stretch/>
        </p:blipFill>
        <p:spPr>
          <a:xfrm>
            <a:off x="0" y="-113191"/>
            <a:ext cx="10002762" cy="7084381"/>
          </a:xfrm>
          <a:prstGeom prst="rect">
            <a:avLst/>
          </a:prstGeom>
        </p:spPr>
      </p:pic>
      <p:sp>
        <p:nvSpPr>
          <p:cNvPr id="11" name="Rounded Rectangle 10">
            <a:extLst>
              <a:ext uri="{FF2B5EF4-FFF2-40B4-BE49-F238E27FC236}">
                <a16:creationId xmlns:a16="http://schemas.microsoft.com/office/drawing/2014/main" id="{511BB97B-C523-3E44-82C2-0F8CA496A0E6}"/>
              </a:ext>
            </a:extLst>
          </p:cNvPr>
          <p:cNvSpPr/>
          <p:nvPr/>
        </p:nvSpPr>
        <p:spPr>
          <a:xfrm>
            <a:off x="49364" y="780647"/>
            <a:ext cx="9850812" cy="5557420"/>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pic>
        <p:nvPicPr>
          <p:cNvPr id="9" name="Picture 8">
            <a:extLst>
              <a:ext uri="{FF2B5EF4-FFF2-40B4-BE49-F238E27FC236}">
                <a16:creationId xmlns:a16="http://schemas.microsoft.com/office/drawing/2014/main" id="{ACDBCB3F-E77E-8C54-859E-17DBFC4875C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1569" b="26644"/>
          <a:stretch/>
        </p:blipFill>
        <p:spPr>
          <a:xfrm>
            <a:off x="294619" y="4430398"/>
            <a:ext cx="5905437" cy="1422793"/>
          </a:xfrm>
          <a:prstGeom prst="rect">
            <a:avLst/>
          </a:prstGeom>
        </p:spPr>
      </p:pic>
      <p:pic>
        <p:nvPicPr>
          <p:cNvPr id="10" name="Picture 9">
            <a:extLst>
              <a:ext uri="{FF2B5EF4-FFF2-40B4-BE49-F238E27FC236}">
                <a16:creationId xmlns:a16="http://schemas.microsoft.com/office/drawing/2014/main" id="{FBC474CE-8028-0659-2803-1D11F7F24AA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1875"/>
          <a:stretch/>
        </p:blipFill>
        <p:spPr>
          <a:xfrm>
            <a:off x="2229004" y="3004593"/>
            <a:ext cx="2043143" cy="1347252"/>
          </a:xfrm>
          <a:prstGeom prst="rect">
            <a:avLst/>
          </a:prstGeom>
        </p:spPr>
      </p:pic>
      <p:sp>
        <p:nvSpPr>
          <p:cNvPr id="12" name="Rectangle 11">
            <a:extLst>
              <a:ext uri="{FF2B5EF4-FFF2-40B4-BE49-F238E27FC236}">
                <a16:creationId xmlns:a16="http://schemas.microsoft.com/office/drawing/2014/main" id="{45231B2E-3186-6AAB-F89B-097A8C1F8D82}"/>
              </a:ext>
            </a:extLst>
          </p:cNvPr>
          <p:cNvSpPr/>
          <p:nvPr/>
        </p:nvSpPr>
        <p:spPr>
          <a:xfrm>
            <a:off x="8038112" y="3317384"/>
            <a:ext cx="1537970" cy="392415"/>
          </a:xfrm>
          <a:prstGeom prst="rect">
            <a:avLst/>
          </a:prstGeom>
        </p:spPr>
        <p:txBody>
          <a:bodyPr wrap="square">
            <a:spAutoFit/>
          </a:bodyPr>
          <a:lstStyle/>
          <a:p>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Factory 2</a:t>
            </a:r>
          </a:p>
        </p:txBody>
      </p:sp>
      <p:sp>
        <p:nvSpPr>
          <p:cNvPr id="20" name="Rounded Rectangle 19">
            <a:extLst>
              <a:ext uri="{FF2B5EF4-FFF2-40B4-BE49-F238E27FC236}">
                <a16:creationId xmlns:a16="http://schemas.microsoft.com/office/drawing/2014/main" id="{0EB8D73D-1CC0-9547-9894-7310C5F86904}"/>
              </a:ext>
            </a:extLst>
          </p:cNvPr>
          <p:cNvSpPr/>
          <p:nvPr/>
        </p:nvSpPr>
        <p:spPr>
          <a:xfrm>
            <a:off x="7368140" y="1125866"/>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sp>
        <p:nvSpPr>
          <p:cNvPr id="14" name="Rectangle 13">
            <a:extLst>
              <a:ext uri="{FF2B5EF4-FFF2-40B4-BE49-F238E27FC236}">
                <a16:creationId xmlns:a16="http://schemas.microsoft.com/office/drawing/2014/main" id="{F5312D14-BED1-0449-AC84-8211D31C2FDB}"/>
              </a:ext>
            </a:extLst>
          </p:cNvPr>
          <p:cNvSpPr/>
          <p:nvPr/>
        </p:nvSpPr>
        <p:spPr>
          <a:xfrm>
            <a:off x="8038111" y="3712832"/>
            <a:ext cx="1495281" cy="292388"/>
          </a:xfrm>
          <a:prstGeom prst="rect">
            <a:avLst/>
          </a:prstGeom>
        </p:spPr>
        <p:txBody>
          <a:bodyPr wrap="none">
            <a:spAutoFit/>
          </a:bodyPr>
          <a:lstStyle/>
          <a:p>
            <a:r>
              <a:rPr lang="en-US" sz="1300" b="1" dirty="0">
                <a:solidFill>
                  <a:schemeClr val="accent2">
                    <a:lumMod val="50000"/>
                  </a:schemeClr>
                </a:solidFill>
                <a:latin typeface="Avenir Heavy" panose="02000503020000020003" pitchFamily="2" charset="0"/>
              </a:rPr>
              <a:t>(Kim </a:t>
            </a:r>
            <a:r>
              <a:rPr lang="en-US" sz="1300" b="1" dirty="0" err="1">
                <a:solidFill>
                  <a:schemeClr val="accent2">
                    <a:lumMod val="50000"/>
                  </a:schemeClr>
                </a:solidFill>
                <a:latin typeface="Avenir Heavy" panose="02000503020000020003" pitchFamily="2" charset="0"/>
              </a:rPr>
              <a:t>Binh</a:t>
            </a:r>
            <a:r>
              <a:rPr lang="en-US" sz="1300" b="1" dirty="0">
                <a:solidFill>
                  <a:schemeClr val="accent2">
                    <a:lumMod val="50000"/>
                  </a:schemeClr>
                </a:solidFill>
                <a:latin typeface="Avenir Heavy" panose="02000503020000020003" pitchFamily="2" charset="0"/>
              </a:rPr>
              <a:t> Factory) </a:t>
            </a:r>
          </a:p>
        </p:txBody>
      </p:sp>
      <p:sp>
        <p:nvSpPr>
          <p:cNvPr id="4" name="Slide Number Placeholder 3">
            <a:extLst>
              <a:ext uri="{FF2B5EF4-FFF2-40B4-BE49-F238E27FC236}">
                <a16:creationId xmlns:a16="http://schemas.microsoft.com/office/drawing/2014/main" id="{74C78983-62F0-3944-8CDB-E183465E8742}"/>
              </a:ext>
            </a:extLst>
          </p:cNvPr>
          <p:cNvSpPr>
            <a:spLocks noGrp="1"/>
          </p:cNvSpPr>
          <p:nvPr>
            <p:ph type="sldNum" sz="quarter" idx="12"/>
          </p:nvPr>
        </p:nvSpPr>
        <p:spPr>
          <a:xfrm>
            <a:off x="7671326" y="664770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41</a:t>
            </a:fld>
            <a:endParaRPr lang="en-VN" b="1" dirty="0">
              <a:solidFill>
                <a:schemeClr val="accent4">
                  <a:lumMod val="75000"/>
                </a:schemeClr>
              </a:solidFill>
              <a:latin typeface="Avenir Next" panose="020B0503020202020204" pitchFamily="34" charset="0"/>
            </a:endParaRPr>
          </a:p>
        </p:txBody>
      </p:sp>
      <p:pic>
        <p:nvPicPr>
          <p:cNvPr id="3" name="Picture 2">
            <a:extLst>
              <a:ext uri="{FF2B5EF4-FFF2-40B4-BE49-F238E27FC236}">
                <a16:creationId xmlns:a16="http://schemas.microsoft.com/office/drawing/2014/main" id="{384DB866-0B14-284C-9523-AFCA68E117AB}"/>
              </a:ext>
            </a:extLst>
          </p:cNvPr>
          <p:cNvPicPr>
            <a:picLocks noChangeAspect="1"/>
          </p:cNvPicPr>
          <p:nvPr/>
        </p:nvPicPr>
        <p:blipFill>
          <a:blip r:embed="rId5"/>
          <a:stretch>
            <a:fillRect/>
          </a:stretch>
        </p:blipFill>
        <p:spPr>
          <a:xfrm>
            <a:off x="294619" y="1562079"/>
            <a:ext cx="1821444" cy="1366083"/>
          </a:xfrm>
          <a:prstGeom prst="rect">
            <a:avLst/>
          </a:prstGeom>
        </p:spPr>
      </p:pic>
      <p:pic>
        <p:nvPicPr>
          <p:cNvPr id="5" name="Picture 4">
            <a:extLst>
              <a:ext uri="{FF2B5EF4-FFF2-40B4-BE49-F238E27FC236}">
                <a16:creationId xmlns:a16="http://schemas.microsoft.com/office/drawing/2014/main" id="{C2BA7A21-5B37-DC4B-B2B0-EC05CE7F4D93}"/>
              </a:ext>
            </a:extLst>
          </p:cNvPr>
          <p:cNvPicPr>
            <a:picLocks noChangeAspect="1"/>
          </p:cNvPicPr>
          <p:nvPr/>
        </p:nvPicPr>
        <p:blipFill>
          <a:blip r:embed="rId6"/>
          <a:stretch>
            <a:fillRect/>
          </a:stretch>
        </p:blipFill>
        <p:spPr>
          <a:xfrm>
            <a:off x="294619" y="2977407"/>
            <a:ext cx="1821444" cy="1366083"/>
          </a:xfrm>
          <a:prstGeom prst="rect">
            <a:avLst/>
          </a:prstGeom>
        </p:spPr>
      </p:pic>
      <p:pic>
        <p:nvPicPr>
          <p:cNvPr id="6" name="Picture 5">
            <a:extLst>
              <a:ext uri="{FF2B5EF4-FFF2-40B4-BE49-F238E27FC236}">
                <a16:creationId xmlns:a16="http://schemas.microsoft.com/office/drawing/2014/main" id="{482C4192-25B9-4C42-B9E2-0B13F28342E0}"/>
              </a:ext>
            </a:extLst>
          </p:cNvPr>
          <p:cNvPicPr>
            <a:picLocks noChangeAspect="1"/>
          </p:cNvPicPr>
          <p:nvPr/>
        </p:nvPicPr>
        <p:blipFill>
          <a:blip r:embed="rId7"/>
          <a:stretch>
            <a:fillRect/>
          </a:stretch>
        </p:blipFill>
        <p:spPr>
          <a:xfrm>
            <a:off x="4403721" y="3004593"/>
            <a:ext cx="1796335" cy="1347252"/>
          </a:xfrm>
          <a:prstGeom prst="rect">
            <a:avLst/>
          </a:prstGeom>
        </p:spPr>
      </p:pic>
      <p:pic>
        <p:nvPicPr>
          <p:cNvPr id="7" name="Picture 6">
            <a:extLst>
              <a:ext uri="{FF2B5EF4-FFF2-40B4-BE49-F238E27FC236}">
                <a16:creationId xmlns:a16="http://schemas.microsoft.com/office/drawing/2014/main" id="{9CB5DED9-1BFC-C345-A74D-9761A4AB32F3}"/>
              </a:ext>
            </a:extLst>
          </p:cNvPr>
          <p:cNvPicPr>
            <a:picLocks noChangeAspect="1"/>
          </p:cNvPicPr>
          <p:nvPr/>
        </p:nvPicPr>
        <p:blipFill>
          <a:blip r:embed="rId8"/>
          <a:stretch>
            <a:fillRect/>
          </a:stretch>
        </p:blipFill>
        <p:spPr>
          <a:xfrm>
            <a:off x="6331630" y="3693111"/>
            <a:ext cx="1344740" cy="1999442"/>
          </a:xfrm>
          <a:prstGeom prst="rect">
            <a:avLst/>
          </a:prstGeom>
        </p:spPr>
      </p:pic>
      <p:pic>
        <p:nvPicPr>
          <p:cNvPr id="8" name="Picture 7">
            <a:extLst>
              <a:ext uri="{FF2B5EF4-FFF2-40B4-BE49-F238E27FC236}">
                <a16:creationId xmlns:a16="http://schemas.microsoft.com/office/drawing/2014/main" id="{1A2F84C3-3897-AF44-98A2-68FE22594AB9}"/>
              </a:ext>
            </a:extLst>
          </p:cNvPr>
          <p:cNvPicPr>
            <a:picLocks noChangeAspect="1"/>
          </p:cNvPicPr>
          <p:nvPr/>
        </p:nvPicPr>
        <p:blipFill>
          <a:blip r:embed="rId9"/>
          <a:stretch>
            <a:fillRect/>
          </a:stretch>
        </p:blipFill>
        <p:spPr>
          <a:xfrm>
            <a:off x="4400939" y="1564946"/>
            <a:ext cx="1796334" cy="1348968"/>
          </a:xfrm>
          <a:prstGeom prst="rect">
            <a:avLst/>
          </a:prstGeom>
        </p:spPr>
      </p:pic>
      <p:pic>
        <p:nvPicPr>
          <p:cNvPr id="13" name="Picture 12">
            <a:extLst>
              <a:ext uri="{FF2B5EF4-FFF2-40B4-BE49-F238E27FC236}">
                <a16:creationId xmlns:a16="http://schemas.microsoft.com/office/drawing/2014/main" id="{1C6B8B38-2B4E-F94D-A401-AC06D4478A3E}"/>
              </a:ext>
            </a:extLst>
          </p:cNvPr>
          <p:cNvPicPr>
            <a:picLocks noChangeAspect="1"/>
          </p:cNvPicPr>
          <p:nvPr/>
        </p:nvPicPr>
        <p:blipFill>
          <a:blip r:embed="rId10"/>
          <a:stretch>
            <a:fillRect/>
          </a:stretch>
        </p:blipFill>
        <p:spPr>
          <a:xfrm>
            <a:off x="6312603" y="1601064"/>
            <a:ext cx="1382794" cy="1843725"/>
          </a:xfrm>
          <a:prstGeom prst="rect">
            <a:avLst/>
          </a:prstGeom>
        </p:spPr>
      </p:pic>
      <p:pic>
        <p:nvPicPr>
          <p:cNvPr id="21" name="Picture 20">
            <a:extLst>
              <a:ext uri="{FF2B5EF4-FFF2-40B4-BE49-F238E27FC236}">
                <a16:creationId xmlns:a16="http://schemas.microsoft.com/office/drawing/2014/main" id="{F868CDF8-1772-7441-A226-C9AAE61C6375}"/>
              </a:ext>
            </a:extLst>
          </p:cNvPr>
          <p:cNvPicPr>
            <a:picLocks noChangeAspect="1"/>
          </p:cNvPicPr>
          <p:nvPr/>
        </p:nvPicPr>
        <p:blipFill>
          <a:blip r:embed="rId11"/>
          <a:stretch>
            <a:fillRect/>
          </a:stretch>
        </p:blipFill>
        <p:spPr>
          <a:xfrm>
            <a:off x="2229003" y="1567489"/>
            <a:ext cx="2043143" cy="1331629"/>
          </a:xfrm>
          <a:prstGeom prst="rect">
            <a:avLst/>
          </a:prstGeom>
        </p:spPr>
      </p:pic>
      <p:pic>
        <p:nvPicPr>
          <p:cNvPr id="18" name="Content Placeholder 15">
            <a:extLst>
              <a:ext uri="{FF2B5EF4-FFF2-40B4-BE49-F238E27FC236}">
                <a16:creationId xmlns:a16="http://schemas.microsoft.com/office/drawing/2014/main" id="{36ABC4F7-E42D-48E5-A583-85F72DB02C42}"/>
              </a:ext>
            </a:extLst>
          </p:cNvPr>
          <p:cNvPicPr>
            <a:picLocks noChangeAspect="1"/>
          </p:cNvPicPr>
          <p:nvPr/>
        </p:nvPicPr>
        <p:blipFill>
          <a:blip r:embed="rId12"/>
          <a:stretch>
            <a:fillRect/>
          </a:stretch>
        </p:blipFill>
        <p:spPr>
          <a:xfrm>
            <a:off x="-14824" y="-78228"/>
            <a:ext cx="10002761" cy="823912"/>
          </a:xfrm>
          <a:prstGeom prst="rect">
            <a:avLst/>
          </a:prstGeom>
        </p:spPr>
      </p:pic>
    </p:spTree>
    <p:extLst>
      <p:ext uri="{BB962C8B-B14F-4D97-AF65-F5344CB8AC3E}">
        <p14:creationId xmlns:p14="http://schemas.microsoft.com/office/powerpoint/2010/main" val="287426371"/>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60A7-8475-4C31-A989-DD7B92D304E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B7844430-2CF0-447A-8A7A-48A829BFB0ED}"/>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04D6203A-1092-40C0-B665-CEFEDB7DD7FB}"/>
              </a:ext>
            </a:extLst>
          </p:cNvPr>
          <p:cNvPicPr>
            <a:picLocks noChangeAspect="1"/>
          </p:cNvPicPr>
          <p:nvPr/>
        </p:nvPicPr>
        <p:blipFill rotWithShape="1">
          <a:blip r:embed="rId2"/>
          <a:srcRect r="231"/>
          <a:stretch/>
        </p:blipFill>
        <p:spPr>
          <a:xfrm>
            <a:off x="0" y="-113191"/>
            <a:ext cx="10002762" cy="7084381"/>
          </a:xfrm>
          <a:prstGeom prst="rect">
            <a:avLst/>
          </a:prstGeom>
        </p:spPr>
      </p:pic>
      <p:sp>
        <p:nvSpPr>
          <p:cNvPr id="5" name="Rectangle 4">
            <a:extLst>
              <a:ext uri="{FF2B5EF4-FFF2-40B4-BE49-F238E27FC236}">
                <a16:creationId xmlns:a16="http://schemas.microsoft.com/office/drawing/2014/main" id="{84C50810-706F-495C-9124-D4A415BCEBAA}"/>
              </a:ext>
            </a:extLst>
          </p:cNvPr>
          <p:cNvSpPr/>
          <p:nvPr/>
        </p:nvSpPr>
        <p:spPr>
          <a:xfrm>
            <a:off x="8079907" y="3308104"/>
            <a:ext cx="1537970" cy="392415"/>
          </a:xfrm>
          <a:prstGeom prst="rect">
            <a:avLst/>
          </a:prstGeom>
        </p:spPr>
        <p:txBody>
          <a:bodyPr wrap="square">
            <a:spAutoFit/>
          </a:bodyPr>
          <a:lstStyle/>
          <a:p>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Factory 3</a:t>
            </a:r>
          </a:p>
        </p:txBody>
      </p:sp>
      <p:sp>
        <p:nvSpPr>
          <p:cNvPr id="6" name="Rectangle 5">
            <a:extLst>
              <a:ext uri="{FF2B5EF4-FFF2-40B4-BE49-F238E27FC236}">
                <a16:creationId xmlns:a16="http://schemas.microsoft.com/office/drawing/2014/main" id="{95F0C535-D3FA-4C6F-AB89-7B5652081000}"/>
              </a:ext>
            </a:extLst>
          </p:cNvPr>
          <p:cNvSpPr/>
          <p:nvPr/>
        </p:nvSpPr>
        <p:spPr>
          <a:xfrm>
            <a:off x="8142929" y="3578572"/>
            <a:ext cx="1411925" cy="292388"/>
          </a:xfrm>
          <a:prstGeom prst="rect">
            <a:avLst/>
          </a:prstGeom>
        </p:spPr>
        <p:txBody>
          <a:bodyPr wrap="none">
            <a:spAutoFit/>
          </a:bodyPr>
          <a:lstStyle/>
          <a:p>
            <a:r>
              <a:rPr lang="en-US" sz="1300" b="1" dirty="0">
                <a:solidFill>
                  <a:schemeClr val="accent2">
                    <a:lumMod val="50000"/>
                  </a:schemeClr>
                </a:solidFill>
                <a:latin typeface="Avenir Heavy" panose="02000503020000020003" pitchFamily="2" charset="0"/>
              </a:rPr>
              <a:t>(</a:t>
            </a:r>
            <a:r>
              <a:rPr lang="en-US" sz="1300" b="1" dirty="0" err="1">
                <a:solidFill>
                  <a:schemeClr val="accent2">
                    <a:lumMod val="50000"/>
                  </a:schemeClr>
                </a:solidFill>
                <a:latin typeface="Avenir Heavy" panose="02000503020000020003" pitchFamily="2" charset="0"/>
              </a:rPr>
              <a:t>Dinh</a:t>
            </a:r>
            <a:r>
              <a:rPr lang="en-US" sz="1300" b="1" dirty="0">
                <a:solidFill>
                  <a:schemeClr val="accent2">
                    <a:lumMod val="50000"/>
                  </a:schemeClr>
                </a:solidFill>
                <a:latin typeface="Avenir Heavy" panose="02000503020000020003" pitchFamily="2" charset="0"/>
              </a:rPr>
              <a:t> </a:t>
            </a:r>
            <a:r>
              <a:rPr lang="en-US" sz="1300" b="1" dirty="0" err="1">
                <a:solidFill>
                  <a:schemeClr val="accent2">
                    <a:lumMod val="50000"/>
                  </a:schemeClr>
                </a:solidFill>
                <a:latin typeface="Avenir Heavy" panose="02000503020000020003" pitchFamily="2" charset="0"/>
              </a:rPr>
              <a:t>Xa</a:t>
            </a:r>
            <a:r>
              <a:rPr lang="en-US" sz="1300" b="1" dirty="0">
                <a:solidFill>
                  <a:schemeClr val="accent2">
                    <a:lumMod val="50000"/>
                  </a:schemeClr>
                </a:solidFill>
                <a:latin typeface="Avenir Heavy" panose="02000503020000020003" pitchFamily="2" charset="0"/>
              </a:rPr>
              <a:t> Factory) </a:t>
            </a:r>
          </a:p>
        </p:txBody>
      </p:sp>
      <p:pic>
        <p:nvPicPr>
          <p:cNvPr id="8" name="Picture 7">
            <a:extLst>
              <a:ext uri="{FF2B5EF4-FFF2-40B4-BE49-F238E27FC236}">
                <a16:creationId xmlns:a16="http://schemas.microsoft.com/office/drawing/2014/main" id="{A18B7677-23BC-4CFB-8723-47D067C20555}"/>
              </a:ext>
            </a:extLst>
          </p:cNvPr>
          <p:cNvPicPr>
            <a:picLocks noChangeAspect="1"/>
          </p:cNvPicPr>
          <p:nvPr/>
        </p:nvPicPr>
        <p:blipFill>
          <a:blip r:embed="rId3"/>
          <a:stretch>
            <a:fillRect/>
          </a:stretch>
        </p:blipFill>
        <p:spPr>
          <a:xfrm>
            <a:off x="335723" y="916313"/>
            <a:ext cx="3487785" cy="1607651"/>
          </a:xfrm>
          <a:prstGeom prst="rect">
            <a:avLst/>
          </a:prstGeom>
        </p:spPr>
      </p:pic>
      <p:pic>
        <p:nvPicPr>
          <p:cNvPr id="10" name="Picture 9">
            <a:extLst>
              <a:ext uri="{FF2B5EF4-FFF2-40B4-BE49-F238E27FC236}">
                <a16:creationId xmlns:a16="http://schemas.microsoft.com/office/drawing/2014/main" id="{D719461E-3B53-4AFE-8709-4B947D3E7879}"/>
              </a:ext>
            </a:extLst>
          </p:cNvPr>
          <p:cNvPicPr>
            <a:picLocks noChangeAspect="1"/>
          </p:cNvPicPr>
          <p:nvPr/>
        </p:nvPicPr>
        <p:blipFill>
          <a:blip r:embed="rId4"/>
          <a:stretch>
            <a:fillRect/>
          </a:stretch>
        </p:blipFill>
        <p:spPr>
          <a:xfrm>
            <a:off x="7087890" y="4753756"/>
            <a:ext cx="2388252" cy="1791189"/>
          </a:xfrm>
          <a:prstGeom prst="rect">
            <a:avLst/>
          </a:prstGeom>
        </p:spPr>
      </p:pic>
      <p:pic>
        <p:nvPicPr>
          <p:cNvPr id="12" name="Picture 11">
            <a:extLst>
              <a:ext uri="{FF2B5EF4-FFF2-40B4-BE49-F238E27FC236}">
                <a16:creationId xmlns:a16="http://schemas.microsoft.com/office/drawing/2014/main" id="{DF252C39-F3C9-4C27-B03F-C4A7113D4A9B}"/>
              </a:ext>
            </a:extLst>
          </p:cNvPr>
          <p:cNvPicPr>
            <a:picLocks noChangeAspect="1"/>
          </p:cNvPicPr>
          <p:nvPr/>
        </p:nvPicPr>
        <p:blipFill>
          <a:blip r:embed="rId5"/>
          <a:stretch>
            <a:fillRect/>
          </a:stretch>
        </p:blipFill>
        <p:spPr>
          <a:xfrm>
            <a:off x="335723" y="2637336"/>
            <a:ext cx="3440744" cy="1981628"/>
          </a:xfrm>
          <a:prstGeom prst="rect">
            <a:avLst/>
          </a:prstGeom>
        </p:spPr>
      </p:pic>
      <p:pic>
        <p:nvPicPr>
          <p:cNvPr id="14" name="Picture 13">
            <a:extLst>
              <a:ext uri="{FF2B5EF4-FFF2-40B4-BE49-F238E27FC236}">
                <a16:creationId xmlns:a16="http://schemas.microsoft.com/office/drawing/2014/main" id="{0B6FC862-3F1E-4833-94CC-66D529DCC6DD}"/>
              </a:ext>
            </a:extLst>
          </p:cNvPr>
          <p:cNvPicPr>
            <a:picLocks noChangeAspect="1"/>
          </p:cNvPicPr>
          <p:nvPr/>
        </p:nvPicPr>
        <p:blipFill>
          <a:blip r:embed="rId6"/>
          <a:stretch>
            <a:fillRect/>
          </a:stretch>
        </p:blipFill>
        <p:spPr>
          <a:xfrm>
            <a:off x="4230735" y="884680"/>
            <a:ext cx="3239090" cy="1670919"/>
          </a:xfrm>
          <a:prstGeom prst="rect">
            <a:avLst/>
          </a:prstGeom>
        </p:spPr>
      </p:pic>
      <p:pic>
        <p:nvPicPr>
          <p:cNvPr id="18" name="Picture 17">
            <a:extLst>
              <a:ext uri="{FF2B5EF4-FFF2-40B4-BE49-F238E27FC236}">
                <a16:creationId xmlns:a16="http://schemas.microsoft.com/office/drawing/2014/main" id="{751B64BC-C467-4F27-A439-D9446AC815C8}"/>
              </a:ext>
            </a:extLst>
          </p:cNvPr>
          <p:cNvPicPr>
            <a:picLocks noChangeAspect="1"/>
          </p:cNvPicPr>
          <p:nvPr/>
        </p:nvPicPr>
        <p:blipFill>
          <a:blip r:embed="rId7"/>
          <a:stretch>
            <a:fillRect/>
          </a:stretch>
        </p:blipFill>
        <p:spPr>
          <a:xfrm>
            <a:off x="335723" y="4732336"/>
            <a:ext cx="6524860" cy="1791190"/>
          </a:xfrm>
          <a:prstGeom prst="rect">
            <a:avLst/>
          </a:prstGeom>
        </p:spPr>
      </p:pic>
      <p:pic>
        <p:nvPicPr>
          <p:cNvPr id="22" name="Picture 21">
            <a:extLst>
              <a:ext uri="{FF2B5EF4-FFF2-40B4-BE49-F238E27FC236}">
                <a16:creationId xmlns:a16="http://schemas.microsoft.com/office/drawing/2014/main" id="{267FCF0A-46F3-46F1-B50D-E8EFEA27F548}"/>
              </a:ext>
            </a:extLst>
          </p:cNvPr>
          <p:cNvPicPr>
            <a:picLocks noChangeAspect="1"/>
          </p:cNvPicPr>
          <p:nvPr/>
        </p:nvPicPr>
        <p:blipFill>
          <a:blip r:embed="rId8"/>
          <a:stretch>
            <a:fillRect/>
          </a:stretch>
        </p:blipFill>
        <p:spPr>
          <a:xfrm>
            <a:off x="4204672" y="2678229"/>
            <a:ext cx="3291216" cy="1952235"/>
          </a:xfrm>
          <a:prstGeom prst="rect">
            <a:avLst/>
          </a:prstGeom>
        </p:spPr>
      </p:pic>
      <p:pic>
        <p:nvPicPr>
          <p:cNvPr id="26" name="Picture 25">
            <a:extLst>
              <a:ext uri="{FF2B5EF4-FFF2-40B4-BE49-F238E27FC236}">
                <a16:creationId xmlns:a16="http://schemas.microsoft.com/office/drawing/2014/main" id="{2EB6EA69-A46D-4123-89C0-6A3512CAC594}"/>
              </a:ext>
            </a:extLst>
          </p:cNvPr>
          <p:cNvPicPr>
            <a:picLocks noChangeAspect="1"/>
          </p:cNvPicPr>
          <p:nvPr/>
        </p:nvPicPr>
        <p:blipFill>
          <a:blip r:embed="rId9"/>
          <a:stretch>
            <a:fillRect/>
          </a:stretch>
        </p:blipFill>
        <p:spPr>
          <a:xfrm>
            <a:off x="7535500" y="882679"/>
            <a:ext cx="2370500" cy="2146422"/>
          </a:xfrm>
          <a:prstGeom prst="rect">
            <a:avLst/>
          </a:prstGeom>
        </p:spPr>
      </p:pic>
      <p:sp>
        <p:nvSpPr>
          <p:cNvPr id="27" name="Slide Number Placeholder 3">
            <a:extLst>
              <a:ext uri="{FF2B5EF4-FFF2-40B4-BE49-F238E27FC236}">
                <a16:creationId xmlns:a16="http://schemas.microsoft.com/office/drawing/2014/main" id="{4AE6459E-678E-4372-A0D8-C0B80DD265AA}"/>
              </a:ext>
            </a:extLst>
          </p:cNvPr>
          <p:cNvSpPr>
            <a:spLocks noGrp="1"/>
          </p:cNvSpPr>
          <p:nvPr>
            <p:ph type="sldNum" sz="quarter" idx="12"/>
          </p:nvPr>
        </p:nvSpPr>
        <p:spPr>
          <a:xfrm>
            <a:off x="7671326" y="6647706"/>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42</a:t>
            </a:fld>
            <a:endParaRPr lang="en-VN" b="1" dirty="0">
              <a:solidFill>
                <a:schemeClr val="accent4">
                  <a:lumMod val="75000"/>
                </a:schemeClr>
              </a:solidFill>
              <a:latin typeface="Avenir Next" panose="020B0503020202020204" pitchFamily="34" charset="0"/>
            </a:endParaRPr>
          </a:p>
        </p:txBody>
      </p:sp>
    </p:spTree>
    <p:extLst>
      <p:ext uri="{BB962C8B-B14F-4D97-AF65-F5344CB8AC3E}">
        <p14:creationId xmlns:p14="http://schemas.microsoft.com/office/powerpoint/2010/main" val="987925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073896F-8093-0849-8A53-7820DC2D8EE9}"/>
              </a:ext>
            </a:extLst>
          </p:cNvPr>
          <p:cNvPicPr>
            <a:picLocks noChangeAspect="1"/>
          </p:cNvPicPr>
          <p:nvPr/>
        </p:nvPicPr>
        <p:blipFill rotWithShape="1">
          <a:blip r:embed="rId2"/>
          <a:srcRect r="231"/>
          <a:stretch/>
        </p:blipFill>
        <p:spPr>
          <a:xfrm>
            <a:off x="3847" y="0"/>
            <a:ext cx="10002762" cy="6858000"/>
          </a:xfrm>
          <a:prstGeom prst="rect">
            <a:avLst/>
          </a:prstGeom>
        </p:spPr>
      </p:pic>
      <p:sp>
        <p:nvSpPr>
          <p:cNvPr id="15" name="Rounded Rectangle 14">
            <a:extLst>
              <a:ext uri="{FF2B5EF4-FFF2-40B4-BE49-F238E27FC236}">
                <a16:creationId xmlns:a16="http://schemas.microsoft.com/office/drawing/2014/main" id="{79200B64-EEAD-6A4D-8FAD-9424A4CB9E0C}"/>
              </a:ext>
            </a:extLst>
          </p:cNvPr>
          <p:cNvSpPr/>
          <p:nvPr/>
        </p:nvSpPr>
        <p:spPr>
          <a:xfrm>
            <a:off x="-58654" y="900144"/>
            <a:ext cx="10023308" cy="5548543"/>
          </a:xfrm>
          <a:prstGeom prst="roundRect">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VN" sz="1463"/>
          </a:p>
        </p:txBody>
      </p:sp>
      <p:sp>
        <p:nvSpPr>
          <p:cNvPr id="4" name="Slide Number Placeholder 3">
            <a:extLst>
              <a:ext uri="{FF2B5EF4-FFF2-40B4-BE49-F238E27FC236}">
                <a16:creationId xmlns:a16="http://schemas.microsoft.com/office/drawing/2014/main" id="{414B7324-8433-E8A6-C34C-8D9794664E30}"/>
              </a:ext>
            </a:extLst>
          </p:cNvPr>
          <p:cNvSpPr>
            <a:spLocks noGrp="1"/>
          </p:cNvSpPr>
          <p:nvPr>
            <p:ph type="sldNum" sz="quarter" idx="12"/>
          </p:nvPr>
        </p:nvSpPr>
        <p:spPr>
          <a:xfrm>
            <a:off x="7482676" y="6527647"/>
            <a:ext cx="2228850" cy="296664"/>
          </a:xfrm>
        </p:spPr>
        <p:txBody>
          <a:bodyPr vert="horz" lIns="74295" tIns="37148" rIns="74295" bIns="37148" rtlCol="0" anchor="ctr"/>
          <a:lstStyle/>
          <a:p>
            <a:fld id="{3BEDC031-CA0B-4495-AE6B-4958BFDD5B79}" type="slidenum">
              <a:rPr lang="en-US" b="1" smtClean="0">
                <a:solidFill>
                  <a:schemeClr val="accent4">
                    <a:lumMod val="75000"/>
                  </a:schemeClr>
                </a:solidFill>
                <a:latin typeface="Avenir Next" panose="020B0503020202020204" pitchFamily="34" charset="0"/>
              </a:rPr>
              <a:pPr/>
              <a:t>43</a:t>
            </a:fld>
            <a:endParaRPr lang="en-US" b="1" dirty="0">
              <a:solidFill>
                <a:schemeClr val="accent4">
                  <a:lumMod val="75000"/>
                </a:schemeClr>
              </a:solidFill>
              <a:latin typeface="Avenir Next" panose="020B0503020202020204" pitchFamily="34" charset="0"/>
            </a:endParaRPr>
          </a:p>
        </p:txBody>
      </p:sp>
      <p:sp>
        <p:nvSpPr>
          <p:cNvPr id="13" name="Rectangle 12">
            <a:extLst>
              <a:ext uri="{FF2B5EF4-FFF2-40B4-BE49-F238E27FC236}">
                <a16:creationId xmlns:a16="http://schemas.microsoft.com/office/drawing/2014/main" id="{78EA0A78-36B5-97A3-96AF-C614138A5D6A}"/>
              </a:ext>
            </a:extLst>
          </p:cNvPr>
          <p:cNvSpPr/>
          <p:nvPr/>
        </p:nvSpPr>
        <p:spPr>
          <a:xfrm>
            <a:off x="6649857" y="4349542"/>
            <a:ext cx="3230372" cy="392415"/>
          </a:xfrm>
          <a:prstGeom prst="rect">
            <a:avLst/>
          </a:prstGeom>
        </p:spPr>
        <p:txBody>
          <a:bodyPr wrap="none">
            <a:spAutoFit/>
          </a:bodyPr>
          <a:lstStyle/>
          <a:p>
            <a:pPr lvl="3"/>
            <a:r>
              <a:rPr lang="en-US" sz="1463" b="1" dirty="0"/>
              <a:t> </a:t>
            </a:r>
            <a:r>
              <a:rPr lang="en-US" sz="1950" b="1" dirty="0">
                <a:ln w="0"/>
                <a:solidFill>
                  <a:schemeClr val="accent4">
                    <a:lumMod val="75000"/>
                  </a:schemeClr>
                </a:solidFill>
                <a:effectLst>
                  <a:outerShdw blurRad="38100" dist="25400" dir="5400000" algn="ctr" rotWithShape="0">
                    <a:srgbClr val="6E747A">
                      <a:alpha val="43000"/>
                    </a:srgbClr>
                  </a:outerShdw>
                </a:effectLst>
                <a:latin typeface="Montserrat extrabold" panose="00000900000000000000" pitchFamily="2" charset="0"/>
                <a:cs typeface="Arial" panose="020B0604020202020204" pitchFamily="34" charset="0"/>
              </a:rPr>
              <a:t>Subsidiaries</a:t>
            </a:r>
          </a:p>
        </p:txBody>
      </p:sp>
      <p:sp>
        <p:nvSpPr>
          <p:cNvPr id="18" name="Rounded Rectangle 17">
            <a:extLst>
              <a:ext uri="{FF2B5EF4-FFF2-40B4-BE49-F238E27FC236}">
                <a16:creationId xmlns:a16="http://schemas.microsoft.com/office/drawing/2014/main" id="{E339387F-627F-E94C-A12F-9CD3D9ED2454}"/>
              </a:ext>
            </a:extLst>
          </p:cNvPr>
          <p:cNvSpPr/>
          <p:nvPr/>
        </p:nvSpPr>
        <p:spPr>
          <a:xfrm>
            <a:off x="6996113" y="1469412"/>
            <a:ext cx="2537860" cy="388922"/>
          </a:xfrm>
          <a:prstGeom prst="roundRect">
            <a:avLst>
              <a:gd name="adj" fmla="val 50000"/>
            </a:avLst>
          </a:prstGeom>
          <a:solidFill>
            <a:schemeClr val="bg1"/>
          </a:solidFill>
          <a:ln>
            <a:solidFill>
              <a:schemeClr val="accent2">
                <a:lumMod val="40000"/>
                <a:lumOff val="60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63" dirty="0">
                <a:gradFill flip="none" rotWithShape="1">
                  <a:gsLst>
                    <a:gs pos="0">
                      <a:schemeClr val="accent2">
                        <a:lumMod val="0"/>
                        <a:lumOff val="100000"/>
                      </a:schemeClr>
                    </a:gs>
                    <a:gs pos="8000">
                      <a:srgbClr val="FFC000"/>
                    </a:gs>
                    <a:gs pos="100000">
                      <a:schemeClr val="accent2">
                        <a:lumMod val="100000"/>
                      </a:schemeClr>
                    </a:gs>
                  </a:gsLst>
                  <a:path path="circle">
                    <a:fillToRect l="50000" t="-80000" r="50000" b="180000"/>
                  </a:path>
                  <a:tileRect/>
                </a:gradFill>
                <a:latin typeface="Montserrat extrabold" panose="00000900000000000000" pitchFamily="2" charset="0"/>
              </a:rPr>
              <a:t>5.  COMPANY IMAGES</a:t>
            </a:r>
          </a:p>
        </p:txBody>
      </p:sp>
      <p:pic>
        <p:nvPicPr>
          <p:cNvPr id="12292" name="Picture 4" descr="Office center - Free buildings icons">
            <a:extLst>
              <a:ext uri="{FF2B5EF4-FFF2-40B4-BE49-F238E27FC236}">
                <a16:creationId xmlns:a16="http://schemas.microsoft.com/office/drawing/2014/main" id="{973A4EEB-5086-1F4C-BDFE-4590BBC4AA85}"/>
              </a:ext>
            </a:extLst>
          </p:cNvPr>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60837" y="2383231"/>
            <a:ext cx="1770279" cy="177027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25D59E6-E90B-465B-8635-48FDCE5CF9A2}"/>
              </a:ext>
            </a:extLst>
          </p:cNvPr>
          <p:cNvPicPr>
            <a:picLocks noChangeAspect="1"/>
          </p:cNvPicPr>
          <p:nvPr/>
        </p:nvPicPr>
        <p:blipFill>
          <a:blip r:embed="rId4"/>
          <a:stretch>
            <a:fillRect/>
          </a:stretch>
        </p:blipFill>
        <p:spPr>
          <a:xfrm>
            <a:off x="2676530" y="4057605"/>
            <a:ext cx="2384789" cy="1724030"/>
          </a:xfrm>
          <a:prstGeom prst="rect">
            <a:avLst/>
          </a:prstGeom>
        </p:spPr>
      </p:pic>
      <p:pic>
        <p:nvPicPr>
          <p:cNvPr id="12" name="Picture 11">
            <a:extLst>
              <a:ext uri="{FF2B5EF4-FFF2-40B4-BE49-F238E27FC236}">
                <a16:creationId xmlns:a16="http://schemas.microsoft.com/office/drawing/2014/main" id="{AFEEFBA6-10E3-41D1-8526-62F0E8FD6DA7}"/>
              </a:ext>
            </a:extLst>
          </p:cNvPr>
          <p:cNvPicPr>
            <a:picLocks noChangeAspect="1"/>
          </p:cNvPicPr>
          <p:nvPr/>
        </p:nvPicPr>
        <p:blipFill>
          <a:blip r:embed="rId5"/>
          <a:stretch>
            <a:fillRect/>
          </a:stretch>
        </p:blipFill>
        <p:spPr>
          <a:xfrm>
            <a:off x="310245" y="4019951"/>
            <a:ext cx="2189195" cy="1761684"/>
          </a:xfrm>
          <a:prstGeom prst="rect">
            <a:avLst/>
          </a:prstGeom>
        </p:spPr>
      </p:pic>
      <p:pic>
        <p:nvPicPr>
          <p:cNvPr id="16" name="Picture 15">
            <a:extLst>
              <a:ext uri="{FF2B5EF4-FFF2-40B4-BE49-F238E27FC236}">
                <a16:creationId xmlns:a16="http://schemas.microsoft.com/office/drawing/2014/main" id="{F1DF8555-930D-4B8E-B399-A50FABAD9F76}"/>
              </a:ext>
            </a:extLst>
          </p:cNvPr>
          <p:cNvPicPr>
            <a:picLocks noChangeAspect="1"/>
          </p:cNvPicPr>
          <p:nvPr/>
        </p:nvPicPr>
        <p:blipFill>
          <a:blip r:embed="rId6"/>
          <a:stretch>
            <a:fillRect/>
          </a:stretch>
        </p:blipFill>
        <p:spPr>
          <a:xfrm>
            <a:off x="5258851" y="4057606"/>
            <a:ext cx="2332924" cy="1724030"/>
          </a:xfrm>
          <a:prstGeom prst="rect">
            <a:avLst/>
          </a:prstGeom>
        </p:spPr>
      </p:pic>
      <p:pic>
        <p:nvPicPr>
          <p:cNvPr id="17" name="Content Placeholder 15">
            <a:extLst>
              <a:ext uri="{FF2B5EF4-FFF2-40B4-BE49-F238E27FC236}">
                <a16:creationId xmlns:a16="http://schemas.microsoft.com/office/drawing/2014/main" id="{0645FF5F-CAA4-4859-9619-58D06FC33A9A}"/>
              </a:ext>
            </a:extLst>
          </p:cNvPr>
          <p:cNvPicPr>
            <a:picLocks noChangeAspect="1"/>
          </p:cNvPicPr>
          <p:nvPr/>
        </p:nvPicPr>
        <p:blipFill>
          <a:blip r:embed="rId7"/>
          <a:stretch>
            <a:fillRect/>
          </a:stretch>
        </p:blipFill>
        <p:spPr>
          <a:xfrm>
            <a:off x="-14824" y="-2727"/>
            <a:ext cx="10002761" cy="823912"/>
          </a:xfrm>
          <a:prstGeom prst="rect">
            <a:avLst/>
          </a:prstGeom>
        </p:spPr>
      </p:pic>
      <p:pic>
        <p:nvPicPr>
          <p:cNvPr id="3" name="Picture 2">
            <a:extLst>
              <a:ext uri="{FF2B5EF4-FFF2-40B4-BE49-F238E27FC236}">
                <a16:creationId xmlns:a16="http://schemas.microsoft.com/office/drawing/2014/main" id="{99BE1216-BC03-4371-9AC2-4C7C6C3B455A}"/>
              </a:ext>
            </a:extLst>
          </p:cNvPr>
          <p:cNvPicPr>
            <a:picLocks noChangeAspect="1"/>
          </p:cNvPicPr>
          <p:nvPr/>
        </p:nvPicPr>
        <p:blipFill>
          <a:blip r:embed="rId8"/>
          <a:stretch>
            <a:fillRect/>
          </a:stretch>
        </p:blipFill>
        <p:spPr>
          <a:xfrm>
            <a:off x="338463" y="2027286"/>
            <a:ext cx="2130671" cy="1686376"/>
          </a:xfrm>
          <a:prstGeom prst="rect">
            <a:avLst/>
          </a:prstGeom>
        </p:spPr>
      </p:pic>
      <p:pic>
        <p:nvPicPr>
          <p:cNvPr id="7" name="Picture 6">
            <a:extLst>
              <a:ext uri="{FF2B5EF4-FFF2-40B4-BE49-F238E27FC236}">
                <a16:creationId xmlns:a16="http://schemas.microsoft.com/office/drawing/2014/main" id="{276AF4E9-3D92-434D-BB30-42500E6899D9}"/>
              </a:ext>
            </a:extLst>
          </p:cNvPr>
          <p:cNvPicPr>
            <a:picLocks noChangeAspect="1"/>
          </p:cNvPicPr>
          <p:nvPr/>
        </p:nvPicPr>
        <p:blipFill>
          <a:blip r:embed="rId9"/>
          <a:stretch>
            <a:fillRect/>
          </a:stretch>
        </p:blipFill>
        <p:spPr>
          <a:xfrm>
            <a:off x="5271966" y="2027286"/>
            <a:ext cx="2268527" cy="1761684"/>
          </a:xfrm>
          <a:prstGeom prst="rect">
            <a:avLst/>
          </a:prstGeom>
        </p:spPr>
      </p:pic>
      <p:pic>
        <p:nvPicPr>
          <p:cNvPr id="9" name="Picture 8">
            <a:extLst>
              <a:ext uri="{FF2B5EF4-FFF2-40B4-BE49-F238E27FC236}">
                <a16:creationId xmlns:a16="http://schemas.microsoft.com/office/drawing/2014/main" id="{8C3B31DC-B150-4EF8-8323-C6D98C0B9745}"/>
              </a:ext>
            </a:extLst>
          </p:cNvPr>
          <p:cNvPicPr>
            <a:picLocks noChangeAspect="1"/>
          </p:cNvPicPr>
          <p:nvPr/>
        </p:nvPicPr>
        <p:blipFill>
          <a:blip r:embed="rId10"/>
          <a:stretch>
            <a:fillRect/>
          </a:stretch>
        </p:blipFill>
        <p:spPr>
          <a:xfrm>
            <a:off x="2718029" y="2027286"/>
            <a:ext cx="2268527" cy="1686376"/>
          </a:xfrm>
          <a:prstGeom prst="rect">
            <a:avLst/>
          </a:prstGeom>
        </p:spPr>
      </p:pic>
    </p:spTree>
    <p:extLst>
      <p:ext uri="{BB962C8B-B14F-4D97-AF65-F5344CB8AC3E}">
        <p14:creationId xmlns:p14="http://schemas.microsoft.com/office/powerpoint/2010/main" val="3634076817"/>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Content Placeholder 2">
            <a:extLst>
              <a:ext uri="{FF2B5EF4-FFF2-40B4-BE49-F238E27FC236}">
                <a16:creationId xmlns:a16="http://schemas.microsoft.com/office/drawing/2014/main" id="{B9F53C88-B1AE-9F4A-B207-9B2531C094E9}"/>
              </a:ext>
            </a:extLst>
          </p:cNvPr>
          <p:cNvSpPr txBox="1">
            <a:spLocks/>
          </p:cNvSpPr>
          <p:nvPr/>
        </p:nvSpPr>
        <p:spPr>
          <a:xfrm>
            <a:off x="5162736" y="1997820"/>
            <a:ext cx="2571528" cy="282632"/>
          </a:xfrm>
          <a:prstGeom prst="rect">
            <a:avLst/>
          </a:prstGeom>
        </p:spPr>
        <p:txBody>
          <a:bodyPr vert="horz" lIns="74295" tIns="37148" rIns="74295" bIns="37148" rtlCol="0">
            <a:noAutofit/>
            <a:scene3d>
              <a:camera prst="orthographicFront"/>
              <a:lightRig rig="soft" dir="t">
                <a:rot lat="0" lon="0" rev="15600000"/>
              </a:lightRig>
            </a:scene3d>
            <a:sp3d extrusionH="57150" prstMaterial="softEdge">
              <a:bevelT w="25400" h="38100" prst="coolSlant"/>
            </a:sp3d>
          </a:bodyPr>
          <a:lstStyle>
            <a:defPPr>
              <a:defRPr lang="en-US"/>
            </a:defPPr>
            <a:lvl1pPr marL="342900" indent="-342900" defTabSz="457200">
              <a:spcBef>
                <a:spcPts val="1000"/>
              </a:spcBef>
              <a:spcAft>
                <a:spcPts val="0"/>
              </a:spcAft>
              <a:buClr>
                <a:schemeClr val="accent1"/>
              </a:buClr>
              <a:buSzPct val="80000"/>
              <a:buFont typeface="Wingdings 3" panose="05040102010807070707" charset="2"/>
              <a:buChar char=""/>
              <a:defRPr>
                <a:solidFill>
                  <a:schemeClr val="tx1">
                    <a:lumMod val="75000"/>
                    <a:lumOff val="25000"/>
                  </a:schemeClr>
                </a:solidFill>
                <a:latin typeface="Cambria" panose="02040503050406030204" pitchFamily="18" charset="0"/>
              </a:defRPr>
            </a:lvl1pPr>
            <a:lvl2pPr marL="685800" lvl="1" indent="-285750" algn="just" defTabSz="457200">
              <a:spcBef>
                <a:spcPts val="1000"/>
              </a:spcBef>
              <a:spcAft>
                <a:spcPts val="0"/>
              </a:spcAft>
              <a:buClr>
                <a:schemeClr val="accent1"/>
              </a:buClr>
              <a:buSzPct val="80000"/>
              <a:buFont typeface="Wingdings 3" panose="05040102010807070707" charset="2"/>
              <a:buChar char=""/>
              <a:defRPr sz="1600">
                <a:solidFill>
                  <a:schemeClr val="accent1"/>
                </a:solidFill>
                <a:cs typeface="Dubai" panose="020B0503030403030204" pitchFamily="34" charset="-78"/>
              </a:defRPr>
            </a:lvl2pPr>
            <a:lvl3pPr marL="1143000" indent="-228600" defTabSz="457200">
              <a:spcBef>
                <a:spcPts val="1000"/>
              </a:spcBef>
              <a:spcAft>
                <a:spcPts val="0"/>
              </a:spcAft>
              <a:buClr>
                <a:schemeClr val="accent1"/>
              </a:buClr>
              <a:buSzPct val="80000"/>
              <a:buFont typeface="Wingdings 3" panose="05040102010807070707" charset="2"/>
              <a:buChar char=""/>
              <a:defRPr sz="1400">
                <a:solidFill>
                  <a:schemeClr val="tx1">
                    <a:lumMod val="75000"/>
                    <a:lumOff val="25000"/>
                  </a:schemeClr>
                </a:solidFill>
                <a:latin typeface="Cambria" panose="02040503050406030204" pitchFamily="18" charset="0"/>
              </a:defRPr>
            </a:lvl3pPr>
            <a:lvl4pPr marL="1600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4pPr>
            <a:lvl5pPr marL="20574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5pPr>
            <a:lvl6pPr marL="25146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6pPr>
            <a:lvl7pPr marL="29718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7pPr>
            <a:lvl8pPr marL="34290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8pPr>
            <a:lvl9pPr marL="3886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9pPr>
          </a:lstStyle>
          <a:p>
            <a:pPr marL="325041" lvl="1" indent="0" defTabSz="371475">
              <a:spcBef>
                <a:spcPts val="813"/>
              </a:spcBef>
              <a:buClr>
                <a:srgbClr val="4472C4"/>
              </a:buClr>
              <a:buNone/>
              <a:defRPr/>
            </a:pPr>
            <a:r>
              <a:rPr lang="en-US" sz="2000" b="1" dirty="0">
                <a:ln/>
                <a:solidFill>
                  <a:srgbClr val="FFAB00"/>
                </a:solidFill>
                <a:latin typeface="Avenir Medium" panose="02000503020000020003" pitchFamily="2" charset="0"/>
              </a:rPr>
              <a:t>+84 936 389 848</a:t>
            </a:r>
          </a:p>
        </p:txBody>
      </p:sp>
      <p:sp>
        <p:nvSpPr>
          <p:cNvPr id="17" name="Content Placeholder 2">
            <a:extLst>
              <a:ext uri="{FF2B5EF4-FFF2-40B4-BE49-F238E27FC236}">
                <a16:creationId xmlns:a16="http://schemas.microsoft.com/office/drawing/2014/main" id="{A6400E9C-0CFC-234B-9401-8FBCBA37513C}"/>
              </a:ext>
            </a:extLst>
          </p:cNvPr>
          <p:cNvSpPr txBox="1">
            <a:spLocks/>
          </p:cNvSpPr>
          <p:nvPr/>
        </p:nvSpPr>
        <p:spPr>
          <a:xfrm>
            <a:off x="5079633" y="2852277"/>
            <a:ext cx="4694357" cy="351684"/>
          </a:xfrm>
          <a:prstGeom prst="rect">
            <a:avLst/>
          </a:prstGeom>
        </p:spPr>
        <p:txBody>
          <a:bodyPr vert="horz" lIns="74295" tIns="37148" rIns="74295" bIns="37148" rtlCol="0">
            <a:noAutofit/>
            <a:scene3d>
              <a:camera prst="orthographicFront"/>
              <a:lightRig rig="soft" dir="t">
                <a:rot lat="0" lon="0" rev="15600000"/>
              </a:lightRig>
            </a:scene3d>
            <a:sp3d extrusionH="57150" prstMaterial="softEdge">
              <a:bevelT w="25400" h="38100" prst="coolSlant"/>
            </a:sp3d>
          </a:bodyPr>
          <a:lstStyle>
            <a:defPPr>
              <a:defRPr lang="en-VN"/>
            </a:defPPr>
            <a:lvl1pPr marL="342900" indent="-342900" defTabSz="457200">
              <a:spcBef>
                <a:spcPts val="1000"/>
              </a:spcBef>
              <a:spcAft>
                <a:spcPts val="0"/>
              </a:spcAft>
              <a:buClr>
                <a:schemeClr val="accent1"/>
              </a:buClr>
              <a:buSzPct val="80000"/>
              <a:buFont typeface="Wingdings 3" panose="05040102010807070707" charset="2"/>
              <a:buChar char=""/>
              <a:defRPr>
                <a:solidFill>
                  <a:schemeClr val="tx1">
                    <a:lumMod val="75000"/>
                    <a:lumOff val="25000"/>
                  </a:schemeClr>
                </a:solidFill>
                <a:latin typeface="Cambria" panose="02040503050406030204" pitchFamily="18" charset="0"/>
              </a:defRPr>
            </a:lvl1pPr>
            <a:lvl2pPr marL="400050" marR="0" lvl="1" indent="0" algn="just" defTabSz="457200" fontAlgn="auto">
              <a:lnSpc>
                <a:spcPct val="100000"/>
              </a:lnSpc>
              <a:spcBef>
                <a:spcPts val="1000"/>
              </a:spcBef>
              <a:spcAft>
                <a:spcPts val="0"/>
              </a:spcAft>
              <a:buClr>
                <a:srgbClr val="4472C4"/>
              </a:buClr>
              <a:buSzPct val="80000"/>
              <a:buFont typeface="Wingdings 3" panose="05040102010807070707" charset="2"/>
              <a:buNone/>
              <a:tabLst/>
              <a:defRPr sz="2000" b="1">
                <a:ln/>
                <a:solidFill>
                  <a:srgbClr val="FFAB00"/>
                </a:solidFill>
                <a:latin typeface="Avenir Medium" panose="02000503020000020003" pitchFamily="2" charset="0"/>
                <a:cs typeface="Dubai" panose="020B0503030403030204" pitchFamily="34" charset="-78"/>
              </a:defRPr>
            </a:lvl2pPr>
            <a:lvl3pPr marL="1143000" indent="-228600" defTabSz="457200">
              <a:spcBef>
                <a:spcPts val="1000"/>
              </a:spcBef>
              <a:spcAft>
                <a:spcPts val="0"/>
              </a:spcAft>
              <a:buClr>
                <a:schemeClr val="accent1"/>
              </a:buClr>
              <a:buSzPct val="80000"/>
              <a:buFont typeface="Wingdings 3" panose="05040102010807070707" charset="2"/>
              <a:buChar char=""/>
              <a:defRPr sz="1400">
                <a:solidFill>
                  <a:schemeClr val="tx1">
                    <a:lumMod val="75000"/>
                    <a:lumOff val="25000"/>
                  </a:schemeClr>
                </a:solidFill>
                <a:latin typeface="Cambria" panose="02040503050406030204" pitchFamily="18" charset="0"/>
              </a:defRPr>
            </a:lvl3pPr>
            <a:lvl4pPr marL="1600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4pPr>
            <a:lvl5pPr marL="20574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5pPr>
            <a:lvl6pPr marL="25146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6pPr>
            <a:lvl7pPr marL="29718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7pPr>
            <a:lvl8pPr marL="34290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8pPr>
            <a:lvl9pPr marL="3886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9pPr>
          </a:lstStyle>
          <a:p>
            <a:pPr lvl="1"/>
            <a:r>
              <a:rPr lang="en-US" dirty="0"/>
              <a:t>importexport@daiquangtech.com</a:t>
            </a:r>
          </a:p>
        </p:txBody>
      </p:sp>
      <p:pic>
        <p:nvPicPr>
          <p:cNvPr id="9218" name="Picture 2" descr="Premium Vector | Thank you speech bubble with thank you text 3d  illustration pop art style vector line icon for business and advertising">
            <a:extLst>
              <a:ext uri="{FF2B5EF4-FFF2-40B4-BE49-F238E27FC236}">
                <a16:creationId xmlns:a16="http://schemas.microsoft.com/office/drawing/2014/main" id="{4D3E0AD8-FFFE-2C43-A81B-11BFE6EFA4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3231" y="4810021"/>
            <a:ext cx="1334192" cy="13569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5" name="Content Placeholder 2">
            <a:extLst>
              <a:ext uri="{FF2B5EF4-FFF2-40B4-BE49-F238E27FC236}">
                <a16:creationId xmlns:a16="http://schemas.microsoft.com/office/drawing/2014/main" id="{C92F023E-8540-7E4A-8913-A59D1DEAF193}"/>
              </a:ext>
            </a:extLst>
          </p:cNvPr>
          <p:cNvSpPr txBox="1">
            <a:spLocks/>
          </p:cNvSpPr>
          <p:nvPr/>
        </p:nvSpPr>
        <p:spPr>
          <a:xfrm>
            <a:off x="5162736" y="2384008"/>
            <a:ext cx="2571528" cy="282632"/>
          </a:xfrm>
          <a:prstGeom prst="rect">
            <a:avLst/>
          </a:prstGeom>
        </p:spPr>
        <p:txBody>
          <a:bodyPr vert="horz" lIns="74295" tIns="37148" rIns="74295" bIns="37148" rtlCol="0">
            <a:noAutofit/>
            <a:scene3d>
              <a:camera prst="orthographicFront"/>
              <a:lightRig rig="soft" dir="t">
                <a:rot lat="0" lon="0" rev="15600000"/>
              </a:lightRig>
            </a:scene3d>
            <a:sp3d extrusionH="57150" prstMaterial="softEdge">
              <a:bevelT w="25400" h="38100" prst="coolSlant"/>
            </a:sp3d>
          </a:bodyPr>
          <a:lstStyle>
            <a:defPPr>
              <a:defRPr lang="en-US"/>
            </a:defPPr>
            <a:lvl1pPr marL="342900" indent="-342900" defTabSz="457200">
              <a:spcBef>
                <a:spcPts val="1000"/>
              </a:spcBef>
              <a:spcAft>
                <a:spcPts val="0"/>
              </a:spcAft>
              <a:buClr>
                <a:schemeClr val="accent1"/>
              </a:buClr>
              <a:buSzPct val="80000"/>
              <a:buFont typeface="Wingdings 3" panose="05040102010807070707" charset="2"/>
              <a:buChar char=""/>
              <a:defRPr>
                <a:solidFill>
                  <a:schemeClr val="tx1">
                    <a:lumMod val="75000"/>
                    <a:lumOff val="25000"/>
                  </a:schemeClr>
                </a:solidFill>
                <a:latin typeface="Cambria" panose="02040503050406030204" pitchFamily="18" charset="0"/>
              </a:defRPr>
            </a:lvl1pPr>
            <a:lvl2pPr marL="685800" lvl="1" indent="-285750" algn="just" defTabSz="457200">
              <a:spcBef>
                <a:spcPts val="1000"/>
              </a:spcBef>
              <a:spcAft>
                <a:spcPts val="0"/>
              </a:spcAft>
              <a:buClr>
                <a:schemeClr val="accent1"/>
              </a:buClr>
              <a:buSzPct val="80000"/>
              <a:buFont typeface="Wingdings 3" panose="05040102010807070707" charset="2"/>
              <a:buChar char=""/>
              <a:defRPr sz="1600">
                <a:solidFill>
                  <a:schemeClr val="accent1"/>
                </a:solidFill>
                <a:cs typeface="Dubai" panose="020B0503030403030204" pitchFamily="34" charset="-78"/>
              </a:defRPr>
            </a:lvl2pPr>
            <a:lvl3pPr marL="1143000" indent="-228600" defTabSz="457200">
              <a:spcBef>
                <a:spcPts val="1000"/>
              </a:spcBef>
              <a:spcAft>
                <a:spcPts val="0"/>
              </a:spcAft>
              <a:buClr>
                <a:schemeClr val="accent1"/>
              </a:buClr>
              <a:buSzPct val="80000"/>
              <a:buFont typeface="Wingdings 3" panose="05040102010807070707" charset="2"/>
              <a:buChar char=""/>
              <a:defRPr sz="1400">
                <a:solidFill>
                  <a:schemeClr val="tx1">
                    <a:lumMod val="75000"/>
                    <a:lumOff val="25000"/>
                  </a:schemeClr>
                </a:solidFill>
                <a:latin typeface="Cambria" panose="02040503050406030204" pitchFamily="18" charset="0"/>
              </a:defRPr>
            </a:lvl3pPr>
            <a:lvl4pPr marL="1600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4pPr>
            <a:lvl5pPr marL="20574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5pPr>
            <a:lvl6pPr marL="25146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6pPr>
            <a:lvl7pPr marL="29718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7pPr>
            <a:lvl8pPr marL="34290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8pPr>
            <a:lvl9pPr marL="3886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9pPr>
          </a:lstStyle>
          <a:p>
            <a:pPr marL="325041" lvl="1" indent="0" defTabSz="371475">
              <a:spcBef>
                <a:spcPts val="813"/>
              </a:spcBef>
              <a:buClr>
                <a:srgbClr val="4472C4"/>
              </a:buClr>
              <a:buNone/>
              <a:defRPr/>
            </a:pPr>
            <a:r>
              <a:rPr lang="en-US" sz="2000" b="1" dirty="0">
                <a:ln/>
                <a:solidFill>
                  <a:srgbClr val="FFAB00"/>
                </a:solidFill>
                <a:latin typeface="Avenir Medium" panose="02000503020000020003" pitchFamily="2" charset="0"/>
              </a:rPr>
              <a:t>+84 936 389 848</a:t>
            </a:r>
          </a:p>
        </p:txBody>
      </p:sp>
      <p:sp>
        <p:nvSpPr>
          <p:cNvPr id="26" name="Content Placeholder 2">
            <a:extLst>
              <a:ext uri="{FF2B5EF4-FFF2-40B4-BE49-F238E27FC236}">
                <a16:creationId xmlns:a16="http://schemas.microsoft.com/office/drawing/2014/main" id="{203D4F4D-D373-424C-BEA7-15A587A425ED}"/>
              </a:ext>
            </a:extLst>
          </p:cNvPr>
          <p:cNvSpPr txBox="1">
            <a:spLocks/>
          </p:cNvSpPr>
          <p:nvPr/>
        </p:nvSpPr>
        <p:spPr>
          <a:xfrm>
            <a:off x="5152980" y="1506636"/>
            <a:ext cx="2571528" cy="282632"/>
          </a:xfrm>
          <a:prstGeom prst="rect">
            <a:avLst/>
          </a:prstGeom>
        </p:spPr>
        <p:txBody>
          <a:bodyPr vert="horz" lIns="74295" tIns="37148" rIns="74295" bIns="37148" rtlCol="0">
            <a:noAutofit/>
            <a:scene3d>
              <a:camera prst="orthographicFront"/>
              <a:lightRig rig="soft" dir="t">
                <a:rot lat="0" lon="0" rev="15600000"/>
              </a:lightRig>
            </a:scene3d>
            <a:sp3d extrusionH="57150" prstMaterial="softEdge">
              <a:bevelT w="25400" h="38100" prst="coolSlant"/>
            </a:sp3d>
          </a:bodyPr>
          <a:lstStyle>
            <a:defPPr>
              <a:defRPr lang="en-US"/>
            </a:defPPr>
            <a:lvl1pPr marL="342900" indent="-342900" defTabSz="457200">
              <a:spcBef>
                <a:spcPts val="1000"/>
              </a:spcBef>
              <a:spcAft>
                <a:spcPts val="0"/>
              </a:spcAft>
              <a:buClr>
                <a:schemeClr val="accent1"/>
              </a:buClr>
              <a:buSzPct val="80000"/>
              <a:buFont typeface="Wingdings 3" panose="05040102010807070707" charset="2"/>
              <a:buChar char=""/>
              <a:defRPr>
                <a:solidFill>
                  <a:schemeClr val="tx1">
                    <a:lumMod val="75000"/>
                    <a:lumOff val="25000"/>
                  </a:schemeClr>
                </a:solidFill>
                <a:latin typeface="Cambria" panose="02040503050406030204" pitchFamily="18" charset="0"/>
              </a:defRPr>
            </a:lvl1pPr>
            <a:lvl2pPr marL="685800" lvl="1" indent="-285750" algn="just" defTabSz="457200">
              <a:spcBef>
                <a:spcPts val="1000"/>
              </a:spcBef>
              <a:spcAft>
                <a:spcPts val="0"/>
              </a:spcAft>
              <a:buClr>
                <a:schemeClr val="accent1"/>
              </a:buClr>
              <a:buSzPct val="80000"/>
              <a:buFont typeface="Wingdings 3" panose="05040102010807070707" charset="2"/>
              <a:buChar char=""/>
              <a:defRPr sz="1600">
                <a:solidFill>
                  <a:schemeClr val="accent1"/>
                </a:solidFill>
                <a:cs typeface="Dubai" panose="020B0503030403030204" pitchFamily="34" charset="-78"/>
              </a:defRPr>
            </a:lvl2pPr>
            <a:lvl3pPr marL="1143000" indent="-228600" defTabSz="457200">
              <a:spcBef>
                <a:spcPts val="1000"/>
              </a:spcBef>
              <a:spcAft>
                <a:spcPts val="0"/>
              </a:spcAft>
              <a:buClr>
                <a:schemeClr val="accent1"/>
              </a:buClr>
              <a:buSzPct val="80000"/>
              <a:buFont typeface="Wingdings 3" panose="05040102010807070707" charset="2"/>
              <a:buChar char=""/>
              <a:defRPr sz="1400">
                <a:solidFill>
                  <a:schemeClr val="tx1">
                    <a:lumMod val="75000"/>
                    <a:lumOff val="25000"/>
                  </a:schemeClr>
                </a:solidFill>
                <a:latin typeface="Cambria" panose="02040503050406030204" pitchFamily="18" charset="0"/>
              </a:defRPr>
            </a:lvl3pPr>
            <a:lvl4pPr marL="1600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4pPr>
            <a:lvl5pPr marL="20574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latin typeface="Cambria" panose="02040503050406030204" pitchFamily="18" charset="0"/>
              </a:defRPr>
            </a:lvl5pPr>
            <a:lvl6pPr marL="25146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6pPr>
            <a:lvl7pPr marL="29718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7pPr>
            <a:lvl8pPr marL="34290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8pPr>
            <a:lvl9pPr marL="3886200" indent="-228600" defTabSz="457200">
              <a:spcBef>
                <a:spcPts val="1000"/>
              </a:spcBef>
              <a:spcAft>
                <a:spcPts val="0"/>
              </a:spcAft>
              <a:buClr>
                <a:schemeClr val="accent1"/>
              </a:buClr>
              <a:buSzPct val="80000"/>
              <a:buFont typeface="Wingdings 3" panose="05040102010807070707" charset="2"/>
              <a:buChar char=""/>
              <a:defRPr sz="1200">
                <a:solidFill>
                  <a:schemeClr val="tx1">
                    <a:lumMod val="75000"/>
                    <a:lumOff val="25000"/>
                  </a:schemeClr>
                </a:solidFill>
              </a:defRPr>
            </a:lvl9pPr>
          </a:lstStyle>
          <a:p>
            <a:pPr marL="325041" lvl="1" indent="0" defTabSz="371475">
              <a:spcBef>
                <a:spcPts val="813"/>
              </a:spcBef>
              <a:buClr>
                <a:srgbClr val="4472C4"/>
              </a:buClr>
              <a:buNone/>
              <a:defRPr/>
            </a:pPr>
            <a:r>
              <a:rPr lang="en-US" sz="2000" b="1" dirty="0">
                <a:ln/>
                <a:solidFill>
                  <a:srgbClr val="FFAB00"/>
                </a:solidFill>
                <a:latin typeface="Avenir Medium" panose="02000503020000020003" pitchFamily="2" charset="0"/>
              </a:rPr>
              <a:t>+84 936 389 848</a:t>
            </a:r>
          </a:p>
        </p:txBody>
      </p:sp>
      <p:sp>
        <p:nvSpPr>
          <p:cNvPr id="27" name="Rounded Rectangle 26">
            <a:extLst>
              <a:ext uri="{FF2B5EF4-FFF2-40B4-BE49-F238E27FC236}">
                <a16:creationId xmlns:a16="http://schemas.microsoft.com/office/drawing/2014/main" id="{B8845681-896A-154F-BC4E-3B9CA97E8E09}"/>
              </a:ext>
            </a:extLst>
          </p:cNvPr>
          <p:cNvSpPr/>
          <p:nvPr/>
        </p:nvSpPr>
        <p:spPr>
          <a:xfrm>
            <a:off x="5162736" y="3341318"/>
            <a:ext cx="3563401" cy="1114419"/>
          </a:xfrm>
          <a:prstGeom prst="roundRect">
            <a:avLst/>
          </a:prstGeom>
        </p:spPr>
        <p:txBody>
          <a:bodyPr vert="horz" lIns="74295" tIns="37148" rIns="74295" bIns="37148" rtlCol="0">
            <a:noAutofit/>
            <a:scene3d>
              <a:camera prst="orthographicFront"/>
              <a:lightRig rig="soft" dir="t">
                <a:rot lat="0" lon="0" rev="15600000"/>
              </a:lightRig>
            </a:scene3d>
            <a:sp3d extrusionH="57150" prstMaterial="softEdge">
              <a:bevelT w="25400" h="38100" prst="coolSlant"/>
            </a:sp3d>
          </a:bodyPr>
          <a:lstStyle/>
          <a:p>
            <a:pPr marL="325041" lvl="1" algn="just" defTabSz="371475">
              <a:spcBef>
                <a:spcPts val="813"/>
              </a:spcBef>
              <a:buClr>
                <a:srgbClr val="4472C4"/>
              </a:buClr>
              <a:buSzPct val="80000"/>
            </a:pPr>
            <a:r>
              <a:rPr lang="en-US" sz="2000" b="1" dirty="0">
                <a:ln/>
                <a:solidFill>
                  <a:srgbClr val="FFAB00"/>
                </a:solidFill>
                <a:latin typeface="Avenir Medium" panose="02000503020000020003" pitchFamily="2" charset="0"/>
                <a:cs typeface="Dubai" panose="020B0503030403030204" pitchFamily="34" charset="-78"/>
              </a:rPr>
              <a:t>Main Office</a:t>
            </a:r>
          </a:p>
          <a:p>
            <a:pPr marL="325041" lvl="1" algn="just" defTabSz="371475">
              <a:spcBef>
                <a:spcPts val="813"/>
              </a:spcBef>
              <a:buClr>
                <a:srgbClr val="4472C4"/>
              </a:buClr>
              <a:buSzPct val="80000"/>
            </a:pPr>
            <a:r>
              <a:rPr lang="en-US" sz="1600" b="1" dirty="0">
                <a:ln/>
                <a:solidFill>
                  <a:srgbClr val="FFAB00"/>
                </a:solidFill>
                <a:latin typeface="Avenir Medium" panose="02000503020000020003" pitchFamily="2" charset="0"/>
                <a:cs typeface="Dubai" panose="020B0503030403030204" pitchFamily="34" charset="-78"/>
              </a:rPr>
              <a:t>No. 17, Lane 135, Phuong Mai Street, Kim Lien Ward, Ha </a:t>
            </a:r>
            <a:r>
              <a:rPr lang="en-US" sz="1600" b="1" dirty="0" err="1">
                <a:ln/>
                <a:solidFill>
                  <a:srgbClr val="FFAB00"/>
                </a:solidFill>
                <a:latin typeface="Avenir Medium" panose="02000503020000020003" pitchFamily="2" charset="0"/>
                <a:cs typeface="Dubai" panose="020B0503030403030204" pitchFamily="34" charset="-78"/>
              </a:rPr>
              <a:t>Noi</a:t>
            </a:r>
            <a:r>
              <a:rPr lang="en-US" sz="1600" b="1" dirty="0">
                <a:ln/>
                <a:solidFill>
                  <a:srgbClr val="FFAB00"/>
                </a:solidFill>
                <a:latin typeface="Avenir Medium" panose="02000503020000020003" pitchFamily="2" charset="0"/>
                <a:cs typeface="Dubai" panose="020B0503030403030204" pitchFamily="34" charset="-78"/>
              </a:rPr>
              <a:t> City, Viet Nam</a:t>
            </a:r>
            <a:endParaRPr lang="vi-VN" sz="1600" b="1" dirty="0">
              <a:ln/>
              <a:solidFill>
                <a:srgbClr val="FFAB00"/>
              </a:solidFill>
              <a:cs typeface="Dubai" panose="020B0503030403030204" pitchFamily="34" charset="-78"/>
            </a:endParaRPr>
          </a:p>
        </p:txBody>
      </p:sp>
      <p:sp>
        <p:nvSpPr>
          <p:cNvPr id="3" name="Slide Number Placeholder 2">
            <a:extLst>
              <a:ext uri="{FF2B5EF4-FFF2-40B4-BE49-F238E27FC236}">
                <a16:creationId xmlns:a16="http://schemas.microsoft.com/office/drawing/2014/main" id="{6A78C05B-1C79-954E-8A4B-6F18EA6D5F4F}"/>
              </a:ext>
            </a:extLst>
          </p:cNvPr>
          <p:cNvSpPr>
            <a:spLocks noGrp="1"/>
          </p:cNvSpPr>
          <p:nvPr>
            <p:ph type="sldNum" sz="quarter" idx="12"/>
          </p:nvPr>
        </p:nvSpPr>
        <p:spPr>
          <a:xfrm>
            <a:off x="7545141" y="6606374"/>
            <a:ext cx="2228850" cy="296664"/>
          </a:xfrm>
        </p:spPr>
        <p:txBody>
          <a:bodyPr vert="horz" lIns="74295" tIns="37148" rIns="74295" bIns="37148" rtlCol="0" anchor="ctr"/>
          <a:lstStyle/>
          <a:p>
            <a:fld id="{86F7B76D-509F-D04A-9FED-AC26E94586F5}" type="slidenum">
              <a:rPr lang="en-VN" b="1">
                <a:solidFill>
                  <a:schemeClr val="accent4">
                    <a:lumMod val="75000"/>
                  </a:schemeClr>
                </a:solidFill>
                <a:latin typeface="Avenir Next" panose="020B0503020202020204" pitchFamily="34" charset="0"/>
              </a:rPr>
              <a:pPr/>
              <a:t>44</a:t>
            </a:fld>
            <a:endParaRPr lang="en-VN" b="1" dirty="0">
              <a:solidFill>
                <a:schemeClr val="accent4">
                  <a:lumMod val="75000"/>
                </a:schemeClr>
              </a:solidFill>
              <a:latin typeface="Avenir Next" panose="020B0503020202020204" pitchFamily="34" charset="0"/>
            </a:endParaRPr>
          </a:p>
        </p:txBody>
      </p:sp>
      <p:pic>
        <p:nvPicPr>
          <p:cNvPr id="4" name="Picture 3">
            <a:extLst>
              <a:ext uri="{FF2B5EF4-FFF2-40B4-BE49-F238E27FC236}">
                <a16:creationId xmlns:a16="http://schemas.microsoft.com/office/drawing/2014/main" id="{26F41187-63D0-4A27-BC1F-A945EDFBD1F4}"/>
              </a:ext>
            </a:extLst>
          </p:cNvPr>
          <p:cNvPicPr>
            <a:picLocks noChangeAspect="1"/>
          </p:cNvPicPr>
          <p:nvPr/>
        </p:nvPicPr>
        <p:blipFill>
          <a:blip r:embed="rId3"/>
          <a:stretch>
            <a:fillRect/>
          </a:stretch>
        </p:blipFill>
        <p:spPr>
          <a:xfrm>
            <a:off x="1206005" y="1279501"/>
            <a:ext cx="3128643" cy="3078619"/>
          </a:xfrm>
          <a:prstGeom prst="rect">
            <a:avLst/>
          </a:prstGeom>
        </p:spPr>
      </p:pic>
      <p:pic>
        <p:nvPicPr>
          <p:cNvPr id="8" name="Picture 7">
            <a:extLst>
              <a:ext uri="{FF2B5EF4-FFF2-40B4-BE49-F238E27FC236}">
                <a16:creationId xmlns:a16="http://schemas.microsoft.com/office/drawing/2014/main" id="{39359975-FE7F-4671-A8AE-54A7A462094B}"/>
              </a:ext>
            </a:extLst>
          </p:cNvPr>
          <p:cNvPicPr>
            <a:picLocks noChangeAspect="1"/>
          </p:cNvPicPr>
          <p:nvPr/>
        </p:nvPicPr>
        <p:blipFill>
          <a:blip r:embed="rId4"/>
          <a:stretch>
            <a:fillRect/>
          </a:stretch>
        </p:blipFill>
        <p:spPr>
          <a:xfrm>
            <a:off x="4978475" y="2915565"/>
            <a:ext cx="368523" cy="319966"/>
          </a:xfrm>
          <a:prstGeom prst="rect">
            <a:avLst/>
          </a:prstGeom>
        </p:spPr>
      </p:pic>
      <p:pic>
        <p:nvPicPr>
          <p:cNvPr id="12" name="Picture 11">
            <a:extLst>
              <a:ext uri="{FF2B5EF4-FFF2-40B4-BE49-F238E27FC236}">
                <a16:creationId xmlns:a16="http://schemas.microsoft.com/office/drawing/2014/main" id="{5DF66F0C-6CF1-497C-897A-6BA5EEC82A70}"/>
              </a:ext>
            </a:extLst>
          </p:cNvPr>
          <p:cNvPicPr>
            <a:picLocks noChangeAspect="1"/>
          </p:cNvPicPr>
          <p:nvPr/>
        </p:nvPicPr>
        <p:blipFill>
          <a:blip r:embed="rId5"/>
          <a:stretch>
            <a:fillRect/>
          </a:stretch>
        </p:blipFill>
        <p:spPr>
          <a:xfrm>
            <a:off x="4996452" y="2484250"/>
            <a:ext cx="332571" cy="306351"/>
          </a:xfrm>
          <a:prstGeom prst="rect">
            <a:avLst/>
          </a:prstGeom>
        </p:spPr>
      </p:pic>
      <p:pic>
        <p:nvPicPr>
          <p:cNvPr id="14" name="Picture 13">
            <a:extLst>
              <a:ext uri="{FF2B5EF4-FFF2-40B4-BE49-F238E27FC236}">
                <a16:creationId xmlns:a16="http://schemas.microsoft.com/office/drawing/2014/main" id="{BDCB6AAB-C411-4B82-B386-A97E46A97950}"/>
              </a:ext>
            </a:extLst>
          </p:cNvPr>
          <p:cNvPicPr>
            <a:picLocks noChangeAspect="1"/>
          </p:cNvPicPr>
          <p:nvPr/>
        </p:nvPicPr>
        <p:blipFill>
          <a:blip r:embed="rId6"/>
          <a:stretch>
            <a:fillRect/>
          </a:stretch>
        </p:blipFill>
        <p:spPr>
          <a:xfrm>
            <a:off x="4996452" y="1993066"/>
            <a:ext cx="334164" cy="350307"/>
          </a:xfrm>
          <a:prstGeom prst="rect">
            <a:avLst/>
          </a:prstGeom>
        </p:spPr>
      </p:pic>
      <p:pic>
        <p:nvPicPr>
          <p:cNvPr id="18" name="Picture 17">
            <a:extLst>
              <a:ext uri="{FF2B5EF4-FFF2-40B4-BE49-F238E27FC236}">
                <a16:creationId xmlns:a16="http://schemas.microsoft.com/office/drawing/2014/main" id="{27BAE262-430D-444F-A764-851654A86BD7}"/>
              </a:ext>
            </a:extLst>
          </p:cNvPr>
          <p:cNvPicPr>
            <a:picLocks noChangeAspect="1"/>
          </p:cNvPicPr>
          <p:nvPr/>
        </p:nvPicPr>
        <p:blipFill>
          <a:blip r:embed="rId7"/>
          <a:stretch>
            <a:fillRect/>
          </a:stretch>
        </p:blipFill>
        <p:spPr>
          <a:xfrm>
            <a:off x="4953000" y="1498129"/>
            <a:ext cx="421068" cy="357270"/>
          </a:xfrm>
          <a:prstGeom prst="rect">
            <a:avLst/>
          </a:prstGeom>
        </p:spPr>
      </p:pic>
      <p:pic>
        <p:nvPicPr>
          <p:cNvPr id="20" name="Picture 19">
            <a:extLst>
              <a:ext uri="{FF2B5EF4-FFF2-40B4-BE49-F238E27FC236}">
                <a16:creationId xmlns:a16="http://schemas.microsoft.com/office/drawing/2014/main" id="{1B4FB2ED-2C14-4A11-85F9-8771FD252E32}"/>
              </a:ext>
            </a:extLst>
          </p:cNvPr>
          <p:cNvPicPr>
            <a:picLocks noChangeAspect="1"/>
          </p:cNvPicPr>
          <p:nvPr/>
        </p:nvPicPr>
        <p:blipFill>
          <a:blip r:embed="rId8"/>
          <a:stretch>
            <a:fillRect/>
          </a:stretch>
        </p:blipFill>
        <p:spPr>
          <a:xfrm>
            <a:off x="4922761" y="3436685"/>
            <a:ext cx="449699" cy="434709"/>
          </a:xfrm>
          <a:prstGeom prst="rect">
            <a:avLst/>
          </a:prstGeom>
        </p:spPr>
      </p:pic>
    </p:spTree>
    <p:extLst>
      <p:ext uri="{BB962C8B-B14F-4D97-AF65-F5344CB8AC3E}">
        <p14:creationId xmlns:p14="http://schemas.microsoft.com/office/powerpoint/2010/main" val="30776439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6315</TotalTime>
  <Words>1602</Words>
  <Application>Microsoft Office PowerPoint</Application>
  <PresentationFormat>A4 Paper (210x297 mm)</PresentationFormat>
  <Paragraphs>361</Paragraphs>
  <Slides>44</Slides>
  <Notes>20</Notes>
  <HiddenSlides>0</HiddenSlides>
  <MMClips>0</MMClips>
  <ScaleCrop>false</ScaleCrop>
  <HeadingPairs>
    <vt:vector size="6" baseType="variant">
      <vt:variant>
        <vt:lpstr>Fonts Used</vt:lpstr>
      </vt:variant>
      <vt:variant>
        <vt:i4>20</vt:i4>
      </vt:variant>
      <vt:variant>
        <vt:lpstr>Theme</vt:lpstr>
      </vt:variant>
      <vt:variant>
        <vt:i4>3</vt:i4>
      </vt:variant>
      <vt:variant>
        <vt:lpstr>Slide Titles</vt:lpstr>
      </vt:variant>
      <vt:variant>
        <vt:i4>44</vt:i4>
      </vt:variant>
    </vt:vector>
  </HeadingPairs>
  <TitlesOfParts>
    <vt:vector size="67" baseType="lpstr">
      <vt:lpstr>Aptos</vt:lpstr>
      <vt:lpstr>Aptos Display</vt:lpstr>
      <vt:lpstr>Arial</vt:lpstr>
      <vt:lpstr>Avenir Book</vt:lpstr>
      <vt:lpstr>Avenir Heavy</vt:lpstr>
      <vt:lpstr>Avenir Medium</vt:lpstr>
      <vt:lpstr>Avenir Next</vt:lpstr>
      <vt:lpstr>Calibri</vt:lpstr>
      <vt:lpstr>Calibri Light</vt:lpstr>
      <vt:lpstr>Cordia New</vt:lpstr>
      <vt:lpstr>inherit</vt:lpstr>
      <vt:lpstr>Lato Light</vt:lpstr>
      <vt:lpstr>Lato Regular</vt:lpstr>
      <vt:lpstr>Montserrat extrabold</vt:lpstr>
      <vt:lpstr>Montserrat extrabold</vt:lpstr>
      <vt:lpstr>Montserrat Medium</vt:lpstr>
      <vt:lpstr>Open Sans</vt:lpstr>
      <vt:lpstr>SegoeuiPc</vt:lpstr>
      <vt:lpstr>Wingdings</vt:lpstr>
      <vt:lpstr>Wingdings 3</vt:lpstr>
      <vt:lpstr>Office Theme</vt:lpstr>
      <vt:lpstr>Custom Design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cp:lastModifiedBy>
  <cp:revision>337</cp:revision>
  <dcterms:created xsi:type="dcterms:W3CDTF">2022-05-25T07:26:38Z</dcterms:created>
  <dcterms:modified xsi:type="dcterms:W3CDTF">2026-03-28T08:08:06Z</dcterms:modified>
</cp:coreProperties>
</file>